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297" r:id="rId3"/>
    <p:sldId id="316" r:id="rId4"/>
    <p:sldId id="321" r:id="rId5"/>
    <p:sldId id="322" r:id="rId6"/>
    <p:sldId id="323" r:id="rId7"/>
    <p:sldId id="324" r:id="rId8"/>
    <p:sldId id="325" r:id="rId9"/>
    <p:sldId id="326" r:id="rId10"/>
    <p:sldId id="327" r:id="rId11"/>
    <p:sldId id="328" r:id="rId12"/>
    <p:sldId id="329" r:id="rId13"/>
    <p:sldId id="33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J’encadre un nombre entre deux autres sur la bande numérique.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61 &lt; …</a:t>
            </a:r>
            <a:endParaRPr lang="fr-FR" sz="8000" dirty="0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BADDCB51-05B8-C1C5-6F40-443FE9587946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2FD52BA3-E63A-5678-B89E-E8C593EADB4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9DFE3C4-7D11-FDDB-A029-D91FAB7EE42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829A266F-482E-73AF-142E-86ECBE5D630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985F685-A9F2-897F-A06A-F0C52D90763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319D0FE-BE9D-8050-C1A7-9FCFBBED290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5843713-0004-ADA1-D7F2-1053FE75E4E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9242097-6EBC-C425-E845-0DA529D2DAA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C321432B-52C0-A5C6-A30D-FC33B7A5CCF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204A954-7B28-1A40-0594-D0FEC5D020B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8F304A2-261A-06F5-7B97-7AED4D55F14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623F13D-CD95-CD39-937F-A3DD8B6DC52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grpSp>
        <p:nvGrpSpPr>
          <p:cNvPr id="89" name="Groupe 88">
            <a:extLst>
              <a:ext uri="{FF2B5EF4-FFF2-40B4-BE49-F238E27FC236}">
                <a16:creationId xmlns:a16="http://schemas.microsoft.com/office/drawing/2014/main" id="{56609005-0E37-DC8F-D9CB-CF70AE05B672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90" name="Groupe 89">
              <a:extLst>
                <a:ext uri="{FF2B5EF4-FFF2-40B4-BE49-F238E27FC236}">
                  <a16:creationId xmlns:a16="http://schemas.microsoft.com/office/drawing/2014/main" id="{464A2BD4-2E5A-F7AD-944C-AC00CE04F98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6A961CD3-CA8D-654D-9D45-E2C6BBBA7A01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5606E9F4-DDFF-7B29-7128-AFA40B6BE6EB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4D54928A-2B8F-72D9-5132-E67B81EF675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A23B1DF9-4182-21BC-0BC9-4373FE0928B2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131AC027-2BD3-5C89-6F76-A8AF8420078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B48C909-7379-E076-0D2E-51745360146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179D9407-7327-3840-BDC0-0FA564A65DA0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37BCF5E0-8EFD-151D-4825-4ED570B0E7DC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2163D5FB-AB44-7A10-DCE9-7434A9514C1E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E451CE5-425F-88B8-B647-C53F6C3EF39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2301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61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05DB3EE-AE37-CB10-049F-02E261A400E8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292ACE8-E104-9D43-FDC1-BD7827949A8B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C520D77-85A3-7E45-F72A-C3910E1146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0317471-AE83-88EA-26E4-F56DACD917A1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5EF61B1-F617-9FA9-8866-36D16FD688A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0582FAC-6B6E-3B97-4F24-0746757192BB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81D4434-460F-6B03-D74A-735327F6E41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843E423-2627-818D-7392-35DD5E33C50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7395039-F87F-E5BE-CAB6-5082A6BDBB89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6DBF95-0616-0E5E-E019-9826F4E349F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3C7F1D-3ED8-D6D6-E85B-E77BDF11A6CA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41D9AD-DB97-F067-54B3-30EF3CC9EBD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0D89D99-7732-D26E-A185-7E1876B9B210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E8F5AF8C-100C-E5CA-9560-2A1A59447C5B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A7AAB1C-D09D-E28B-3E50-A074F93AF18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50F8274-4DFE-46A7-E43E-3B025516B9A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A0B133E-EB64-8975-CE18-50D712B0194C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EC229CA-3625-A26A-AD11-5407D4F7A3F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E6BDBA4-33EE-8028-C433-6C68C9599B1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6F40CF7-B679-4F05-98DE-BF49EC732F15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7B99AAC-61B2-ABCA-7B37-7405DD9D87E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9FE70C6-DFF9-994A-2148-BA1C1A4F297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BDA000D-46A7-78E3-8BE1-24010A58D9C6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E68E2E1-DBD4-357B-52AA-5CF3571F273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AD4B3A0-BD1E-9A13-6445-A78FF5275C64}"/>
              </a:ext>
            </a:extLst>
          </p:cNvPr>
          <p:cNvSpPr/>
          <p:nvPr/>
        </p:nvSpPr>
        <p:spPr>
          <a:xfrm>
            <a:off x="4550873" y="5112032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61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0957C0-9E32-6499-AFD8-7E02823FD5CA}"/>
              </a:ext>
            </a:extLst>
          </p:cNvPr>
          <p:cNvSpPr/>
          <p:nvPr/>
        </p:nvSpPr>
        <p:spPr>
          <a:xfrm>
            <a:off x="4088340" y="510492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60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06DD850-9C0D-3452-2585-556C33D3F1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75CCD7E-CC1B-F895-13D9-14C6E4A97FB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3FE631-E434-5F4F-2043-051CCFBA87AE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56B7BC-6594-E6F7-2CD0-64DA076E9C86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6C7BCF44-A3F8-7C8E-A6C2-FE1FB28A8CDE}"/>
              </a:ext>
            </a:extLst>
          </p:cNvPr>
          <p:cNvSpPr/>
          <p:nvPr/>
        </p:nvSpPr>
        <p:spPr>
          <a:xfrm>
            <a:off x="8613267" y="5113003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446BD254-8993-BF44-EF1B-8277619B922C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C9FE0F-51F9-251B-434D-99DE96A81D6C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A5C5E49-EC50-E9DA-462F-060F07B2FFBA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33777BB-D907-5993-4295-72322D47CF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EB260714-4D8D-5D68-3660-60BAD759F757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F952765-C300-C09A-3156-769EFDAD9B7C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90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8" grpId="0" animBg="1"/>
      <p:bldP spid="39" grpId="0" animBg="1"/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74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223158B-4C40-7503-86C2-2F213EE1B2D0}"/>
              </a:ext>
            </a:extLst>
          </p:cNvPr>
          <p:cNvGrpSpPr/>
          <p:nvPr/>
        </p:nvGrpSpPr>
        <p:grpSpPr>
          <a:xfrm>
            <a:off x="33647" y="4805107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08DD32E-4EA5-79C2-8F23-A62F340FBB99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712DED-CEAE-DD39-1D7F-DF05358CE55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5BDD12-D5CB-80BE-865B-DE0C75A7722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42DF96B-1328-B007-E6A4-20115206655E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2A1F101-BF87-7545-AD23-DD751F6EAD18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2C5AA88-804F-4256-81E2-129A6C21D5A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1920FCE-784A-2BA9-332E-69DB68DA01B8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713FDB2-5A3C-B2FA-1AD2-852CFBFCF3B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58B5F80-E210-AD1A-7218-62E9056C1747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249A76E-0A4A-4E6A-2544-F92120A10DC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EFC47B-760B-18B4-121F-0DBD87096FD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66056831-BF63-648A-AC5D-6EB5D35D7963}"/>
              </a:ext>
            </a:extLst>
          </p:cNvPr>
          <p:cNvGrpSpPr/>
          <p:nvPr/>
        </p:nvGrpSpPr>
        <p:grpSpPr>
          <a:xfrm>
            <a:off x="4579991" y="4804084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AA03322B-DE6F-3C12-703A-DF5F16ED073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786280F-A763-C542-79B6-6703293875E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7F67D94-84DB-0E86-B688-9B072F433D8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A403BBB-84B3-9BC3-58CA-DBE7AF96BD1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CEE77AD-91E3-E8BA-742A-B9783721ED4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4C3D98E-E179-385A-D59E-5B74E900136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49EA2A-9677-B194-FD3C-2ADECAF95D09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42C568D-0B10-0826-2F12-E7AE9B7FEC4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8610D0-B459-E57E-512F-3B67060E24A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EB4C6DD-9573-8A0A-84B9-B76DC65943E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5EF8046-7597-FA8A-811F-273FBDDB05C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694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74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223158B-4C40-7503-86C2-2F213EE1B2D0}"/>
              </a:ext>
            </a:extLst>
          </p:cNvPr>
          <p:cNvGrpSpPr/>
          <p:nvPr/>
        </p:nvGrpSpPr>
        <p:grpSpPr>
          <a:xfrm>
            <a:off x="33647" y="4805107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508DD32E-4EA5-79C2-8F23-A62F340FBB99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12712DED-CEAE-DD39-1D7F-DF05358CE55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15BDD12-D5CB-80BE-865B-DE0C75A7722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42DF96B-1328-B007-E6A4-20115206655E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2A1F101-BF87-7545-AD23-DD751F6EAD18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2C5AA88-804F-4256-81E2-129A6C21D5A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1920FCE-784A-2BA9-332E-69DB68DA01B8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D713FDB2-5A3C-B2FA-1AD2-852CFBFCF3B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58B5F80-E210-AD1A-7218-62E9056C1747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249A76E-0A4A-4E6A-2544-F92120A10DC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3EFC47B-760B-18B4-121F-0DBD87096FD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66056831-BF63-648A-AC5D-6EB5D35D7963}"/>
              </a:ext>
            </a:extLst>
          </p:cNvPr>
          <p:cNvGrpSpPr/>
          <p:nvPr/>
        </p:nvGrpSpPr>
        <p:grpSpPr>
          <a:xfrm>
            <a:off x="4579991" y="4804084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AA03322B-DE6F-3C12-703A-DF5F16ED0735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B786280F-A763-C542-79B6-6703293875E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D7F67D94-84DB-0E86-B688-9B072F433D8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A403BBB-84B3-9BC3-58CA-DBE7AF96BD1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CEE77AD-91E3-E8BA-742A-B9783721ED4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A4C3D98E-E179-385A-D59E-5B74E900136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649EA2A-9677-B194-FD3C-2ADECAF95D09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42C568D-0B10-0826-2F12-E7AE9B7FEC4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8610D0-B459-E57E-512F-3B67060E24A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3EB4C6DD-9573-8A0A-84B9-B76DC65943E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5EF8046-7597-FA8A-811F-273FBDDB05C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72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31F7D702-B5C3-3DAC-E9D0-BF8E53918CD9}"/>
              </a:ext>
            </a:extLst>
          </p:cNvPr>
          <p:cNvSpPr/>
          <p:nvPr/>
        </p:nvSpPr>
        <p:spPr>
          <a:xfrm>
            <a:off x="5949712" y="4804083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74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7562BEF-4233-5B30-C940-15418F68D2B4}"/>
              </a:ext>
            </a:extLst>
          </p:cNvPr>
          <p:cNvSpPr/>
          <p:nvPr/>
        </p:nvSpPr>
        <p:spPr>
          <a:xfrm>
            <a:off x="4140199" y="4804084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73B216EA-6547-8111-16BF-E1F7CA441986}"/>
              </a:ext>
            </a:extLst>
          </p:cNvPr>
          <p:cNvGrpSpPr/>
          <p:nvPr/>
        </p:nvGrpSpPr>
        <p:grpSpPr>
          <a:xfrm>
            <a:off x="4104311" y="4468835"/>
            <a:ext cx="331223" cy="1393371"/>
            <a:chOff x="3560023" y="1611086"/>
            <a:chExt cx="331223" cy="139337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9FECD3D-1685-3425-06B4-2803BEA430C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747F4F3-645E-AA07-3C85-B75528D3D811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AEBDE5D2-9C97-2C00-FC99-4AC3954EA299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8D42D59A-6B02-0E73-2850-3D7BE75C3A31}"/>
              </a:ext>
            </a:extLst>
          </p:cNvPr>
          <p:cNvSpPr/>
          <p:nvPr/>
        </p:nvSpPr>
        <p:spPr>
          <a:xfrm>
            <a:off x="8665126" y="4812161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80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7BE1EED-693D-7906-63BB-7E366F7F9EAD}"/>
              </a:ext>
            </a:extLst>
          </p:cNvPr>
          <p:cNvGrpSpPr/>
          <p:nvPr/>
        </p:nvGrpSpPr>
        <p:grpSpPr>
          <a:xfrm rot="10800000">
            <a:off x="8812776" y="4468834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D897A0D-AD39-60FE-1512-35F575270380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E1B6F31B-EDA7-BF11-80A6-69C0FC53922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D96B74E-6869-239D-6AD8-9E1FF8BEC4A0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3B7E829E-3748-FB5F-A9EF-6E1516C5F413}"/>
              </a:ext>
            </a:extLst>
          </p:cNvPr>
          <p:cNvSpPr txBox="1"/>
          <p:nvPr/>
        </p:nvSpPr>
        <p:spPr>
          <a:xfrm>
            <a:off x="1731591" y="1467359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5D5E67BA-79BC-AED5-17E4-0FCB2DFBCAEC}"/>
              </a:ext>
            </a:extLst>
          </p:cNvPr>
          <p:cNvSpPr txBox="1"/>
          <p:nvPr/>
        </p:nvSpPr>
        <p:spPr>
          <a:xfrm>
            <a:off x="5817262" y="1467359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80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9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4" grpId="0" animBg="1"/>
      <p:bldP spid="39" grpId="0" animBg="1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14 &lt; 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14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5896725" y="5113077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14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074155" y="511307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16600" y="511307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4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25 &lt; …</a:t>
            </a:r>
            <a:endParaRPr lang="fr-FR" sz="8000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3E4CC72-9170-A869-7010-2404173261B8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B0ABB8-11A1-9470-09B0-FE9DA1E92C9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6A32157-DE2B-3A7A-ECAA-6F06F68BE7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8292312-F1DE-E4E9-CDB2-B9F709FA976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987851A-E220-9A29-06EB-32C6DB9067D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01B36F1-64A4-3FB1-1C07-1633C90B1D8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F8BF0D-82E1-1233-D731-ABBD147ECEF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17A922F-E7C6-FA2B-EFB2-105B0823C4D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58F8622-3D78-8376-F02B-C0B0A227122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821BAF8-2000-1012-CC83-78668ED1BF4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D66F303-C457-9EED-AA21-E8AE59E30E3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09E169-9E0C-3EB7-196B-0ABAA7349C5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12</a:t>
              </a:r>
            </a:p>
          </p:txBody>
        </p: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A46090F-3C85-CE9A-81F5-2F27BBF2460F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7B28E314-726B-B429-C111-C6EE8F5F54A6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293CCF1-C3BF-DE10-07FB-9DED88FED3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68E57FE-3BA8-54B1-3879-44E6323DA7B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960CCC4-BE8A-8845-1DE4-5392D746A87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911E6EC-F8B4-0A5B-2D94-5B0DADC90C6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DB70787-61E9-DEDC-F329-B4375A10EE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BAD7170-3476-7633-FB5B-2AE51B3BAF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890717A-FE9C-747D-5DA8-407809F751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C7A492-22A6-39A9-6863-649CC3E4CD7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251E3A9F-B86F-9362-ADBB-BDD5BD830CC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3CAA4B-3694-B0ED-24CC-1D06AE06846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1333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25 &lt; …</a:t>
            </a:r>
            <a:endParaRPr lang="fr-FR" sz="80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C16DB68B-577B-B5FA-614D-4E8717E634B2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58BEEC9C-241E-6C66-8923-623C7033CE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E3AC6D0-21D0-E50F-DD35-BB2ABBB2DB5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6DD8D13-2FA4-44D4-E2C2-71E6D593BBB8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B7C3E3-7EA5-46EE-741E-A02D456D702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612674-38C6-C491-53CA-1D32B8621D9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BB48E83-885B-117A-2899-15B9C8BD8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50613A8-DC86-15E3-866C-12F3BB518B8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33A8D12-9B59-D1D0-7B84-5E650AFD9B3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5C27D5F-5289-5EE3-501B-BC0EAC45DC41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BEA7D3-C415-0B86-D744-83E27763CB5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62569B-A669-B1EC-2CB8-4C9E7A368DA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12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C352220-4D53-713F-A0A9-80E37847A79C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BCE47FA-ED4B-AE68-628C-B560C2EB273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C5F498-C814-BC84-971E-320671A87F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C930E6-09C8-5C10-E2C4-A4936F7CE001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BE6F2DE-0816-82E0-AB11-984B03BCA90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1B15AA3-79B3-CA46-3331-AF7424BD6C7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360BAD-1178-C243-F62C-3F2897A4661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EB8501-7618-B52B-7085-E2466751AE5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381A6F-E096-1BEE-6C42-BF46EDA399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427BEDD-4D87-8179-1656-16530D02E78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2DDD7B2-8583-E05C-32EB-3144CA17047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D1F717-296F-EB1E-821C-9B895A30D8B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E54631E7-97F9-DD71-D6E8-5F148C80577E}"/>
              </a:ext>
            </a:extLst>
          </p:cNvPr>
          <p:cNvSpPr/>
          <p:nvPr/>
        </p:nvSpPr>
        <p:spPr>
          <a:xfrm>
            <a:off x="6337261" y="5114242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25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7DC61C-80B5-ED96-A5BF-FECD2E5B1525}"/>
              </a:ext>
            </a:extLst>
          </p:cNvPr>
          <p:cNvSpPr/>
          <p:nvPr/>
        </p:nvSpPr>
        <p:spPr>
          <a:xfrm>
            <a:off x="4074155" y="511307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C3C40D2-057C-9E26-2FF5-34153392AF19}"/>
              </a:ext>
            </a:extLst>
          </p:cNvPr>
          <p:cNvSpPr/>
          <p:nvPr/>
        </p:nvSpPr>
        <p:spPr>
          <a:xfrm>
            <a:off x="8616600" y="511307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30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504A2862-5678-7776-A079-86A6C02C0F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83A9975-EAC1-F5D2-A693-12400A3484A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B1B0312-4353-63DF-B613-D6D735C7DD3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46473C0-1342-F2E7-9F86-321BC40FCDA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E9FE5461-6046-EA71-DBB5-BA582C4D21A4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D5F067A-72AA-7FDC-3428-B93200FA9D9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BB994FE-CB84-8AA8-8BE7-E064AE709C8C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4EE5CC9-006D-1FEE-6EF9-B2AB3A9DE514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9286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0" grpId="0" animBg="1"/>
      <p:bldP spid="72" grpId="0" animBg="1"/>
      <p:bldP spid="7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49 &lt; …</a:t>
            </a:r>
            <a:endParaRPr lang="fr-FR" sz="8000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3E4CC72-9170-A869-7010-2404173261B8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B0ABB8-11A1-9470-09B0-FE9DA1E92C9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6A32157-DE2B-3A7A-ECAA-6F06F68BE7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8292312-F1DE-E4E9-CDB2-B9F709FA976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987851A-E220-9A29-06EB-32C6DB9067D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01B36F1-64A4-3FB1-1C07-1633C90B1D8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F8BF0D-82E1-1233-D731-ABBD147ECEF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17A922F-E7C6-FA2B-EFB2-105B0823C4D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58F8622-3D78-8376-F02B-C0B0A227122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821BAF8-2000-1012-CC83-78668ED1BF4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D66F303-C457-9EED-AA21-E8AE59E30E3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09E169-9E0C-3EB7-196B-0ABAA7349C5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32</a:t>
              </a:r>
            </a:p>
          </p:txBody>
        </p: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A46090F-3C85-CE9A-81F5-2F27BBF2460F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7B28E314-726B-B429-C111-C6EE8F5F54A6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293CCF1-C3BF-DE10-07FB-9DED88FED3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68E57FE-3BA8-54B1-3879-44E6323DA7B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960CCC4-BE8A-8845-1DE4-5392D746A87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911E6EC-F8B4-0A5B-2D94-5B0DADC90C6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DB70787-61E9-DEDC-F329-B4375A10EE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BAD7170-3476-7633-FB5B-2AE51B3BAF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890717A-FE9C-747D-5DA8-407809F751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C7A492-22A6-39A9-6863-649CC3E4CD7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251E3A9F-B86F-9362-ADBB-BDD5BD830CC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3CAA4B-3694-B0ED-24CC-1D06AE06846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034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49 &lt; …</a:t>
            </a:r>
            <a:endParaRPr lang="fr-FR" sz="80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C16DB68B-577B-B5FA-614D-4E8717E634B2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58BEEC9C-241E-6C66-8923-623C7033CE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E3AC6D0-21D0-E50F-DD35-BB2ABBB2DB5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6DD8D13-2FA4-44D4-E2C2-71E6D593BBB8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B7C3E3-7EA5-46EE-741E-A02D456D702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612674-38C6-C491-53CA-1D32B8621D9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BB48E83-885B-117A-2899-15B9C8BD8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50613A8-DC86-15E3-866C-12F3BB518B8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33A8D12-9B59-D1D0-7B84-5E650AFD9B3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5C27D5F-5289-5EE3-501B-BC0EAC45DC41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BEA7D3-C415-0B86-D744-83E27763CB5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62569B-A669-B1EC-2CB8-4C9E7A368DA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32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C352220-4D53-713F-A0A9-80E37847A79C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BCE47FA-ED4B-AE68-628C-B560C2EB273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C5F498-C814-BC84-971E-320671A87F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C930E6-09C8-5C10-E2C4-A4936F7CE001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BE6F2DE-0816-82E0-AB11-984B03BCA90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1B15AA3-79B3-CA46-3331-AF7424BD6C7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360BAD-1178-C243-F62C-3F2897A4661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EB8501-7618-B52B-7085-E2466751AE5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381A6F-E096-1BEE-6C42-BF46EDA399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427BEDD-4D87-8179-1656-16530D02E78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2DDD7B2-8583-E05C-32EB-3144CA17047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D1F717-296F-EB1E-821C-9B895A30D8B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E54631E7-97F9-DD71-D6E8-5F148C80577E}"/>
              </a:ext>
            </a:extLst>
          </p:cNvPr>
          <p:cNvSpPr/>
          <p:nvPr/>
        </p:nvSpPr>
        <p:spPr>
          <a:xfrm>
            <a:off x="8150586" y="5113056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49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7DC61C-80B5-ED96-A5BF-FECD2E5B1525}"/>
              </a:ext>
            </a:extLst>
          </p:cNvPr>
          <p:cNvSpPr/>
          <p:nvPr/>
        </p:nvSpPr>
        <p:spPr>
          <a:xfrm>
            <a:off x="4088340" y="510492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40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C3C40D2-057C-9E26-2FF5-34153392AF19}"/>
              </a:ext>
            </a:extLst>
          </p:cNvPr>
          <p:cNvSpPr/>
          <p:nvPr/>
        </p:nvSpPr>
        <p:spPr>
          <a:xfrm>
            <a:off x="8580121" y="511305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50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504A2862-5678-7776-A079-86A6C02C0F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83A9975-EAC1-F5D2-A693-12400A3484A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B1B0312-4353-63DF-B613-D6D735C7DD3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46473C0-1342-F2E7-9F86-321BC40FCDA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E9FE5461-6046-EA71-DBB5-BA582C4D21A4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D5F067A-72AA-7FDC-3428-B93200FA9D9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BB994FE-CB84-8AA8-8BE7-E064AE709C8C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4EE5CC9-006D-1FEE-6EF9-B2AB3A9DE514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8021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0" grpId="0" animBg="1"/>
      <p:bldP spid="72" grpId="0" animBg="1"/>
      <p:bldP spid="7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63 &lt; …</a:t>
            </a:r>
            <a:endParaRPr lang="fr-FR" sz="8000" dirty="0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BADDCB51-05B8-C1C5-6F40-443FE9587946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2FD52BA3-E63A-5678-B89E-E8C593EADB4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F9DFE3C4-7D11-FDDB-A029-D91FAB7EE42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829A266F-482E-73AF-142E-86ECBE5D630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A985F685-A9F2-897F-A06A-F0C52D90763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A319D0FE-BE9D-8050-C1A7-9FCFBBED2906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65843713-0004-ADA1-D7F2-1053FE75E4E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C9242097-6EBC-C425-E845-0DA529D2DAA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C321432B-52C0-A5C6-A30D-FC33B7A5CCFD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5204A954-7B28-1A40-0594-D0FEC5D020B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28F304A2-261A-06F5-7B97-7AED4D55F14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623F13D-CD95-CD39-937F-A3DD8B6DC52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grpSp>
        <p:nvGrpSpPr>
          <p:cNvPr id="89" name="Groupe 88">
            <a:extLst>
              <a:ext uri="{FF2B5EF4-FFF2-40B4-BE49-F238E27FC236}">
                <a16:creationId xmlns:a16="http://schemas.microsoft.com/office/drawing/2014/main" id="{56609005-0E37-DC8F-D9CB-CF70AE05B672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90" name="Groupe 89">
              <a:extLst>
                <a:ext uri="{FF2B5EF4-FFF2-40B4-BE49-F238E27FC236}">
                  <a16:creationId xmlns:a16="http://schemas.microsoft.com/office/drawing/2014/main" id="{464A2BD4-2E5A-F7AD-944C-AC00CE04F98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6A961CD3-CA8D-654D-9D45-E2C6BBBA7A01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5606E9F4-DDFF-7B29-7128-AFA40B6BE6EB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4D54928A-2B8F-72D9-5132-E67B81EF675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A23B1DF9-4182-21BC-0BC9-4373FE0928B2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131AC027-2BD3-5C89-6F76-A8AF8420078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9B48C909-7379-E076-0D2E-51745360146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Rectangle 97">
                <a:extLst>
                  <a:ext uri="{FF2B5EF4-FFF2-40B4-BE49-F238E27FC236}">
                    <a16:creationId xmlns:a16="http://schemas.microsoft.com/office/drawing/2014/main" id="{179D9407-7327-3840-BDC0-0FA564A65DA0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>
                <a:extLst>
                  <a:ext uri="{FF2B5EF4-FFF2-40B4-BE49-F238E27FC236}">
                    <a16:creationId xmlns:a16="http://schemas.microsoft.com/office/drawing/2014/main" id="{37BCF5E0-8EFD-151D-4825-4ED570B0E7DC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2163D5FB-AB44-7A10-DCE9-7434A9514C1E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EE451CE5-425F-88B8-B647-C53F6C3EF39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8777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63 &lt; …</a:t>
            </a:r>
            <a:endParaRPr lang="fr-FR" sz="8000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05DB3EE-AE37-CB10-049F-02E261A400E8}"/>
              </a:ext>
            </a:extLst>
          </p:cNvPr>
          <p:cNvGrpSpPr/>
          <p:nvPr/>
        </p:nvGrpSpPr>
        <p:grpSpPr>
          <a:xfrm>
            <a:off x="0" y="5113056"/>
            <a:ext cx="4538353" cy="722871"/>
            <a:chOff x="96560" y="3186342"/>
            <a:chExt cx="9077550" cy="1008000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292ACE8-E104-9D43-FDC1-BD7827949A8B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C520D77-85A3-7E45-F72A-C3910E1146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53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50317471-AE83-88EA-26E4-F56DACD917A1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54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D5EF61B1-F617-9FA9-8866-36D16FD688A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51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0582FAC-6B6E-3B97-4F24-0746757192BB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55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81D4434-460F-6B03-D74A-735327F6E41A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56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843E423-2627-818D-7392-35DD5E33C50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57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7395039-F87F-E5BE-CAB6-5082A6BDBB89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58</a:t>
                </a: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86DBF95-0616-0E5E-E019-9826F4E349F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59</a:t>
                </a: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3C7F1D-3ED8-D6D6-E85B-E77BDF11A6CA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C41D9AD-DB97-F067-54B3-30EF3CC9EBD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52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C0D89D99-7732-D26E-A185-7E1876B9B210}"/>
              </a:ext>
            </a:extLst>
          </p:cNvPr>
          <p:cNvGrpSpPr/>
          <p:nvPr/>
        </p:nvGrpSpPr>
        <p:grpSpPr>
          <a:xfrm>
            <a:off x="4538353" y="5112033"/>
            <a:ext cx="4538353" cy="722872"/>
            <a:chOff x="96560" y="3186341"/>
            <a:chExt cx="9077550" cy="1008001"/>
          </a:xfrm>
        </p:grpSpPr>
        <p:grpSp>
          <p:nvGrpSpPr>
            <p:cNvPr id="17" name="Groupe 16">
              <a:extLst>
                <a:ext uri="{FF2B5EF4-FFF2-40B4-BE49-F238E27FC236}">
                  <a16:creationId xmlns:a16="http://schemas.microsoft.com/office/drawing/2014/main" id="{E8F5AF8C-100C-E5CA-9560-2A1A59447C5B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A7AAB1C-D09D-E28B-3E50-A074F93AF18C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350F8274-4DFE-46A7-E43E-3B025516B9A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A0B133E-EB64-8975-CE18-50D712B0194C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EC229CA-3625-A26A-AD11-5407D4F7A3F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E6BDBA4-33EE-8028-C433-6C68C9599B1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6F40CF7-B679-4F05-98DE-BF49EC732F15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7B99AAC-61B2-ABCA-7B37-7405DD9D87E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9FE70C6-DFF9-994A-2148-BA1C1A4F297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BDA000D-46A7-78E3-8BE1-24010A58D9C6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E68E2E1-DBD4-357B-52AA-5CF3571F2736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6AD4B3A0-BD1E-9A13-6445-A78FF5275C64}"/>
              </a:ext>
            </a:extLst>
          </p:cNvPr>
          <p:cNvSpPr/>
          <p:nvPr/>
        </p:nvSpPr>
        <p:spPr>
          <a:xfrm>
            <a:off x="5444111" y="5112032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63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E0957C0-9E32-6499-AFD8-7E02823FD5CA}"/>
              </a:ext>
            </a:extLst>
          </p:cNvPr>
          <p:cNvSpPr/>
          <p:nvPr/>
        </p:nvSpPr>
        <p:spPr>
          <a:xfrm>
            <a:off x="4088340" y="510492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60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106DD850-9C0D-3452-2585-556C33D3F1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75CCD7E-CC1B-F895-13D9-14C6E4A97FB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773FE631-E434-5F4F-2043-051CCFBA87AE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0256B7BC-6594-E6F7-2CD0-64DA076E9C86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6C7BCF44-A3F8-7C8E-A6C2-FE1FB28A8CDE}"/>
              </a:ext>
            </a:extLst>
          </p:cNvPr>
          <p:cNvSpPr/>
          <p:nvPr/>
        </p:nvSpPr>
        <p:spPr>
          <a:xfrm>
            <a:off x="8613267" y="5113003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446BD254-8993-BF44-EF1B-8277619B922C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3C9FE0F-51F9-251B-434D-99DE96A81D6C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A5C5E49-EC50-E9DA-462F-060F07B2FFBA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33777BB-D907-5993-4295-72322D47CF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EB260714-4D8D-5D68-3660-60BAD759F757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60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2F952765-C300-C09A-3156-769EFDAD9B7C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625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8" grpId="0" animBg="1"/>
      <p:bldP spid="39" grpId="0" animBg="1"/>
      <p:bldP spid="4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553</TotalTime>
  <Words>371</Words>
  <Application>Microsoft Office PowerPoint</Application>
  <PresentationFormat>Affichage à l'écran (4:3)</PresentationFormat>
  <Paragraphs>308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49</cp:revision>
  <dcterms:created xsi:type="dcterms:W3CDTF">2023-02-07T14:55:57Z</dcterms:created>
  <dcterms:modified xsi:type="dcterms:W3CDTF">2025-08-13T10:00:21Z</dcterms:modified>
</cp:coreProperties>
</file>