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5"/>
  </p:handoutMasterIdLst>
  <p:sldIdLst>
    <p:sldId id="279" r:id="rId2"/>
    <p:sldId id="297" r:id="rId3"/>
    <p:sldId id="316" r:id="rId4"/>
    <p:sldId id="321" r:id="rId5"/>
    <p:sldId id="322" r:id="rId6"/>
    <p:sldId id="323" r:id="rId7"/>
    <p:sldId id="324" r:id="rId8"/>
    <p:sldId id="325" r:id="rId9"/>
    <p:sldId id="326" r:id="rId10"/>
    <p:sldId id="327" r:id="rId11"/>
    <p:sldId id="328" r:id="rId12"/>
    <p:sldId id="329" r:id="rId13"/>
    <p:sldId id="330" r:id="rId1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0C0"/>
    <a:srgbClr val="4472C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54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148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4345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dirty="0"/>
              <a:t>Séance 78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143F3C15-AEE9-32CB-CE81-9EB269ACD281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e 9">
            <a:extLst>
              <a:ext uri="{FF2B5EF4-FFF2-40B4-BE49-F238E27FC236}">
                <a16:creationId xmlns:a16="http://schemas.microsoft.com/office/drawing/2014/main" id="{29401DEB-66B0-FE18-E0EC-F0E27F15FC8A}"/>
              </a:ext>
            </a:extLst>
          </p:cNvPr>
          <p:cNvGrpSpPr/>
          <p:nvPr/>
        </p:nvGrpSpPr>
        <p:grpSpPr>
          <a:xfrm>
            <a:off x="0" y="330200"/>
            <a:ext cx="9144000" cy="6527800"/>
            <a:chOff x="0" y="330200"/>
            <a:chExt cx="9144000" cy="6527800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89115E1C-7E29-D99C-02D0-1E796BF4E950}"/>
                </a:ext>
              </a:extLst>
            </p:cNvPr>
            <p:cNvSpPr/>
            <p:nvPr/>
          </p:nvSpPr>
          <p:spPr>
            <a:xfrm>
              <a:off x="0" y="330200"/>
              <a:ext cx="9144000" cy="6527800"/>
            </a:xfrm>
            <a:prstGeom prst="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" name="ZoneTexte 4">
              <a:extLst>
                <a:ext uri="{FF2B5EF4-FFF2-40B4-BE49-F238E27FC236}">
                  <a16:creationId xmlns:a16="http://schemas.microsoft.com/office/drawing/2014/main" id="{84C71236-5451-9B6D-E902-37AF0E8AE23D}"/>
                </a:ext>
              </a:extLst>
            </p:cNvPr>
            <p:cNvSpPr txBox="1"/>
            <p:nvPr/>
          </p:nvSpPr>
          <p:spPr>
            <a:xfrm>
              <a:off x="2063750" y="3009900"/>
              <a:ext cx="5016500" cy="20005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fr-FR" sz="2800" b="1" dirty="0">
                <a:solidFill>
                  <a:schemeClr val="bg1"/>
                </a:solidFill>
              </a:endParaRPr>
            </a:p>
            <a:p>
              <a:pPr marL="457200" indent="-457200">
                <a:buFont typeface="Wingdings" panose="05000000000000000000" pitchFamily="2" charset="2"/>
                <a:buChar char="è"/>
              </a:pPr>
              <a:r>
                <a:rPr lang="fr-FR" sz="3200" b="1" dirty="0">
                  <a:solidFill>
                    <a:schemeClr val="bg1"/>
                  </a:solidFill>
                </a:rPr>
                <a:t>J’encadre un nombre entre deux autres sur la bande numérique.</a:t>
              </a:r>
            </a:p>
          </p:txBody>
        </p:sp>
        <p:pic>
          <p:nvPicPr>
            <p:cNvPr id="9" name="Image 8">
              <a:extLst>
                <a:ext uri="{FF2B5EF4-FFF2-40B4-BE49-F238E27FC236}">
                  <a16:creationId xmlns:a16="http://schemas.microsoft.com/office/drawing/2014/main" id="{84863790-4802-27C4-32E9-216F3C40ECC4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654425" y="571176"/>
              <a:ext cx="1835150" cy="1266164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69815940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5/6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61 &lt; …</a:t>
            </a:r>
            <a:endParaRPr lang="fr-FR" sz="8000" dirty="0"/>
          </a:p>
        </p:txBody>
      </p:sp>
      <p:grpSp>
        <p:nvGrpSpPr>
          <p:cNvPr id="52" name="Groupe 51">
            <a:extLst>
              <a:ext uri="{FF2B5EF4-FFF2-40B4-BE49-F238E27FC236}">
                <a16:creationId xmlns:a16="http://schemas.microsoft.com/office/drawing/2014/main" id="{BADDCB51-05B8-C1C5-6F40-443FE9587946}"/>
              </a:ext>
            </a:extLst>
          </p:cNvPr>
          <p:cNvGrpSpPr/>
          <p:nvPr/>
        </p:nvGrpSpPr>
        <p:grpSpPr>
          <a:xfrm>
            <a:off x="0" y="5113056"/>
            <a:ext cx="4538353" cy="722871"/>
            <a:chOff x="96560" y="3186342"/>
            <a:chExt cx="9077550" cy="1008000"/>
          </a:xfrm>
        </p:grpSpPr>
        <p:grpSp>
          <p:nvGrpSpPr>
            <p:cNvPr id="53" name="Groupe 52">
              <a:extLst>
                <a:ext uri="{FF2B5EF4-FFF2-40B4-BE49-F238E27FC236}">
                  <a16:creationId xmlns:a16="http://schemas.microsoft.com/office/drawing/2014/main" id="{2FD52BA3-E63A-5678-B89E-E8C593EADB42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55" name="Rectangle 54">
                <a:extLst>
                  <a:ext uri="{FF2B5EF4-FFF2-40B4-BE49-F238E27FC236}">
                    <a16:creationId xmlns:a16="http://schemas.microsoft.com/office/drawing/2014/main" id="{F9DFE3C4-7D11-FDDB-A029-D91FAB7EE42C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53</a:t>
                </a:r>
              </a:p>
            </p:txBody>
          </p:sp>
          <p:sp>
            <p:nvSpPr>
              <p:cNvPr id="56" name="Rectangle 55">
                <a:extLst>
                  <a:ext uri="{FF2B5EF4-FFF2-40B4-BE49-F238E27FC236}">
                    <a16:creationId xmlns:a16="http://schemas.microsoft.com/office/drawing/2014/main" id="{829A266F-482E-73AF-142E-86ECBE5D630B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54</a:t>
                </a:r>
              </a:p>
            </p:txBody>
          </p:sp>
          <p:sp>
            <p:nvSpPr>
              <p:cNvPr id="57" name="Rectangle 56">
                <a:extLst>
                  <a:ext uri="{FF2B5EF4-FFF2-40B4-BE49-F238E27FC236}">
                    <a16:creationId xmlns:a16="http://schemas.microsoft.com/office/drawing/2014/main" id="{A985F685-A9F2-897F-A06A-F0C52D907632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51</a:t>
                </a:r>
              </a:p>
            </p:txBody>
          </p:sp>
          <p:sp>
            <p:nvSpPr>
              <p:cNvPr id="60" name="Rectangle 59">
                <a:extLst>
                  <a:ext uri="{FF2B5EF4-FFF2-40B4-BE49-F238E27FC236}">
                    <a16:creationId xmlns:a16="http://schemas.microsoft.com/office/drawing/2014/main" id="{A319D0FE-BE9D-8050-C1A7-9FCFBBED2906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55</a:t>
                </a:r>
              </a:p>
            </p:txBody>
          </p:sp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65843713-0004-ADA1-D7F2-1053FE75E4EF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56</a:t>
                </a:r>
              </a:p>
            </p:txBody>
          </p:sp>
          <p:sp>
            <p:nvSpPr>
              <p:cNvPr id="85" name="Rectangle 84">
                <a:extLst>
                  <a:ext uri="{FF2B5EF4-FFF2-40B4-BE49-F238E27FC236}">
                    <a16:creationId xmlns:a16="http://schemas.microsoft.com/office/drawing/2014/main" id="{C9242097-6EBC-C425-E845-0DA529D2DAA7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57</a:t>
                </a:r>
              </a:p>
            </p:txBody>
          </p:sp>
          <p:sp>
            <p:nvSpPr>
              <p:cNvPr id="86" name="Rectangle 85">
                <a:extLst>
                  <a:ext uri="{FF2B5EF4-FFF2-40B4-BE49-F238E27FC236}">
                    <a16:creationId xmlns:a16="http://schemas.microsoft.com/office/drawing/2014/main" id="{C321432B-52C0-A5C6-A30D-FC33B7A5CCFD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58</a:t>
                </a:r>
              </a:p>
            </p:txBody>
          </p:sp>
          <p:sp>
            <p:nvSpPr>
              <p:cNvPr id="87" name="Rectangle 86">
                <a:extLst>
                  <a:ext uri="{FF2B5EF4-FFF2-40B4-BE49-F238E27FC236}">
                    <a16:creationId xmlns:a16="http://schemas.microsoft.com/office/drawing/2014/main" id="{5204A954-7B28-1A40-0594-D0FEC5D020B3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59</a:t>
                </a:r>
              </a:p>
            </p:txBody>
          </p:sp>
          <p:sp>
            <p:nvSpPr>
              <p:cNvPr id="88" name="Rectangle 87">
                <a:extLst>
                  <a:ext uri="{FF2B5EF4-FFF2-40B4-BE49-F238E27FC236}">
                    <a16:creationId xmlns:a16="http://schemas.microsoft.com/office/drawing/2014/main" id="{28F304A2-261A-06F5-7B97-7AED4D55F14B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8623F13D-CD95-CD39-937F-A3DD8B6DC52C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52</a:t>
              </a:r>
            </a:p>
          </p:txBody>
        </p:sp>
      </p:grpSp>
      <p:grpSp>
        <p:nvGrpSpPr>
          <p:cNvPr id="89" name="Groupe 88">
            <a:extLst>
              <a:ext uri="{FF2B5EF4-FFF2-40B4-BE49-F238E27FC236}">
                <a16:creationId xmlns:a16="http://schemas.microsoft.com/office/drawing/2014/main" id="{56609005-0E37-DC8F-D9CB-CF70AE05B672}"/>
              </a:ext>
            </a:extLst>
          </p:cNvPr>
          <p:cNvGrpSpPr/>
          <p:nvPr/>
        </p:nvGrpSpPr>
        <p:grpSpPr>
          <a:xfrm>
            <a:off x="4538353" y="5112033"/>
            <a:ext cx="4538353" cy="722872"/>
            <a:chOff x="96560" y="3186341"/>
            <a:chExt cx="9077550" cy="1008001"/>
          </a:xfrm>
        </p:grpSpPr>
        <p:grpSp>
          <p:nvGrpSpPr>
            <p:cNvPr id="90" name="Groupe 89">
              <a:extLst>
                <a:ext uri="{FF2B5EF4-FFF2-40B4-BE49-F238E27FC236}">
                  <a16:creationId xmlns:a16="http://schemas.microsoft.com/office/drawing/2014/main" id="{464A2BD4-2E5A-F7AD-944C-AC00CE04F981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6A961CD3-CA8D-654D-9D45-E2C6BBBA7A01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3" name="Rectangle 92">
                <a:extLst>
                  <a:ext uri="{FF2B5EF4-FFF2-40B4-BE49-F238E27FC236}">
                    <a16:creationId xmlns:a16="http://schemas.microsoft.com/office/drawing/2014/main" id="{5606E9F4-DDFF-7B29-7128-AFA40B6BE6EB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4D54928A-2B8F-72D9-5132-E67B81EF675B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5" name="Rectangle 94">
                <a:extLst>
                  <a:ext uri="{FF2B5EF4-FFF2-40B4-BE49-F238E27FC236}">
                    <a16:creationId xmlns:a16="http://schemas.microsoft.com/office/drawing/2014/main" id="{A23B1DF9-4182-21BC-0BC9-4373FE0928B2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6" name="Rectangle 95">
                <a:extLst>
                  <a:ext uri="{FF2B5EF4-FFF2-40B4-BE49-F238E27FC236}">
                    <a16:creationId xmlns:a16="http://schemas.microsoft.com/office/drawing/2014/main" id="{131AC027-2BD3-5C89-6F76-A8AF8420078A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9B48C909-7379-E076-0D2E-517453601466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179D9407-7327-3840-BDC0-0FA564A65DA0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37BCF5E0-8EFD-151D-4825-4ED570B0E7DC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2163D5FB-AB44-7A10-DCE9-7434A9514C1E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EE451CE5-425F-88B8-B647-C53F6C3EF391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62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32230173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5/6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61 &lt; …</a:t>
            </a:r>
            <a:endParaRPr lang="fr-FR" sz="8000" dirty="0"/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505DB3EE-AE37-CB10-049F-02E261A400E8}"/>
              </a:ext>
            </a:extLst>
          </p:cNvPr>
          <p:cNvGrpSpPr/>
          <p:nvPr/>
        </p:nvGrpSpPr>
        <p:grpSpPr>
          <a:xfrm>
            <a:off x="0" y="5113056"/>
            <a:ext cx="4538353" cy="722871"/>
            <a:chOff x="96560" y="3186342"/>
            <a:chExt cx="9077550" cy="1008000"/>
          </a:xfrm>
        </p:grpSpPr>
        <p:grpSp>
          <p:nvGrpSpPr>
            <p:cNvPr id="5" name="Groupe 4">
              <a:extLst>
                <a:ext uri="{FF2B5EF4-FFF2-40B4-BE49-F238E27FC236}">
                  <a16:creationId xmlns:a16="http://schemas.microsoft.com/office/drawing/2014/main" id="{4292ACE8-E104-9D43-FDC1-BD7827949A8B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5C520D77-85A3-7E45-F72A-C3910E11464A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53</a:t>
                </a:r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50317471-AE83-88EA-26E4-F56DACD917A1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54</a:t>
                </a:r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D5EF61B1-F617-9FA9-8866-36D16FD688A3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51</a:t>
                </a:r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10582FAC-6B6E-3B97-4F24-0746757192BB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55</a:t>
                </a:r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981D4434-460F-6B03-D74A-735327F6E41A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56</a:t>
                </a:r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A843E423-2627-818D-7392-35DD5E33C50D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57</a:t>
                </a:r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F7395039-F87F-E5BE-CAB6-5082A6BDBB89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58</a:t>
                </a:r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386DBF95-0616-0E5E-E019-9826F4E349FB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59</a:t>
                </a:r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573C7F1D-3ED8-D6D6-E85B-E77BDF11A6CA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8C41D9AD-DB97-F067-54B3-30EF3CC9EBD6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52</a:t>
              </a:r>
            </a:p>
          </p:txBody>
        </p:sp>
      </p:grpSp>
      <p:grpSp>
        <p:nvGrpSpPr>
          <p:cNvPr id="16" name="Groupe 15">
            <a:extLst>
              <a:ext uri="{FF2B5EF4-FFF2-40B4-BE49-F238E27FC236}">
                <a16:creationId xmlns:a16="http://schemas.microsoft.com/office/drawing/2014/main" id="{C0D89D99-7732-D26E-A185-7E1876B9B210}"/>
              </a:ext>
            </a:extLst>
          </p:cNvPr>
          <p:cNvGrpSpPr/>
          <p:nvPr/>
        </p:nvGrpSpPr>
        <p:grpSpPr>
          <a:xfrm>
            <a:off x="4538353" y="5112033"/>
            <a:ext cx="4538353" cy="722872"/>
            <a:chOff x="96560" y="3186341"/>
            <a:chExt cx="9077550" cy="1008001"/>
          </a:xfrm>
        </p:grpSpPr>
        <p:grpSp>
          <p:nvGrpSpPr>
            <p:cNvPr id="17" name="Groupe 16">
              <a:extLst>
                <a:ext uri="{FF2B5EF4-FFF2-40B4-BE49-F238E27FC236}">
                  <a16:creationId xmlns:a16="http://schemas.microsoft.com/office/drawing/2014/main" id="{E8F5AF8C-100C-E5CA-9560-2A1A59447C5B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8A7AAB1C-D09D-E28B-3E50-A074F93AF18C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350F8274-4DFE-46A7-E43E-3B025516B9AE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6A0B133E-EB64-8975-CE18-50D712B0194C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1EC229CA-3625-A26A-AD11-5407D4F7A3FE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7E6BDBA4-33EE-8028-C433-6C68C9599B13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86F40CF7-B679-4F05-98DE-BF49EC732F15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17B99AAC-61B2-ABCA-7B37-7405DD9D87E1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49FE70C6-DFF9-994A-2148-BA1C1A4F2976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7" name="Rectangle 26">
                <a:extLst>
                  <a:ext uri="{FF2B5EF4-FFF2-40B4-BE49-F238E27FC236}">
                    <a16:creationId xmlns:a16="http://schemas.microsoft.com/office/drawing/2014/main" id="{5BDA000D-46A7-78E3-8BE1-24010A58D9C6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3E68E2E1-DBD4-357B-52AA-5CF3571F2736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62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28" name="Rectangle 27">
            <a:extLst>
              <a:ext uri="{FF2B5EF4-FFF2-40B4-BE49-F238E27FC236}">
                <a16:creationId xmlns:a16="http://schemas.microsoft.com/office/drawing/2014/main" id="{6AD4B3A0-BD1E-9A13-6445-A78FF5275C64}"/>
              </a:ext>
            </a:extLst>
          </p:cNvPr>
          <p:cNvSpPr/>
          <p:nvPr/>
        </p:nvSpPr>
        <p:spPr>
          <a:xfrm>
            <a:off x="4550873" y="5112032"/>
            <a:ext cx="453835" cy="722871"/>
          </a:xfrm>
          <a:prstGeom prst="rect">
            <a:avLst/>
          </a:prstGeom>
          <a:solidFill>
            <a:srgbClr val="FFFF0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61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7E0957C0-9E32-6499-AFD8-7E02823FD5CA}"/>
              </a:ext>
            </a:extLst>
          </p:cNvPr>
          <p:cNvSpPr/>
          <p:nvPr/>
        </p:nvSpPr>
        <p:spPr>
          <a:xfrm>
            <a:off x="4088340" y="5104926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60</a:t>
            </a:r>
            <a:endParaRPr lang="fr-FR" sz="3200" b="1" dirty="0">
              <a:solidFill>
                <a:schemeClr val="tx1"/>
              </a:solidFill>
            </a:endParaRPr>
          </a:p>
        </p:txBody>
      </p:sp>
      <p:grpSp>
        <p:nvGrpSpPr>
          <p:cNvPr id="30" name="Groupe 29">
            <a:extLst>
              <a:ext uri="{FF2B5EF4-FFF2-40B4-BE49-F238E27FC236}">
                <a16:creationId xmlns:a16="http://schemas.microsoft.com/office/drawing/2014/main" id="{106DD850-9C0D-3452-2585-556C33D3F172}"/>
              </a:ext>
            </a:extLst>
          </p:cNvPr>
          <p:cNvGrpSpPr/>
          <p:nvPr/>
        </p:nvGrpSpPr>
        <p:grpSpPr>
          <a:xfrm>
            <a:off x="4052452" y="4769677"/>
            <a:ext cx="331223" cy="1393371"/>
            <a:chOff x="3560023" y="1611086"/>
            <a:chExt cx="331223" cy="1393371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475CCD7E-CC1B-F895-13D9-14C6E4A97FB6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773FE631-E434-5F4F-2043-051CCFBA87AE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0256B7BC-6594-E6F7-2CD0-64DA076E9C86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8" name="Rectangle 37">
            <a:extLst>
              <a:ext uri="{FF2B5EF4-FFF2-40B4-BE49-F238E27FC236}">
                <a16:creationId xmlns:a16="http://schemas.microsoft.com/office/drawing/2014/main" id="{6C7BCF44-A3F8-7C8E-A6C2-FE1FB28A8CDE}"/>
              </a:ext>
            </a:extLst>
          </p:cNvPr>
          <p:cNvSpPr/>
          <p:nvPr/>
        </p:nvSpPr>
        <p:spPr>
          <a:xfrm>
            <a:off x="8613267" y="5113003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70</a:t>
            </a:r>
            <a:endParaRPr lang="fr-FR" sz="3200" b="1" dirty="0">
              <a:solidFill>
                <a:schemeClr val="tx1"/>
              </a:solidFill>
            </a:endParaRPr>
          </a:p>
        </p:txBody>
      </p:sp>
      <p:grpSp>
        <p:nvGrpSpPr>
          <p:cNvPr id="34" name="Groupe 33">
            <a:extLst>
              <a:ext uri="{FF2B5EF4-FFF2-40B4-BE49-F238E27FC236}">
                <a16:creationId xmlns:a16="http://schemas.microsoft.com/office/drawing/2014/main" id="{446BD254-8993-BF44-EF1B-8277619B922C}"/>
              </a:ext>
            </a:extLst>
          </p:cNvPr>
          <p:cNvGrpSpPr/>
          <p:nvPr/>
        </p:nvGrpSpPr>
        <p:grpSpPr>
          <a:xfrm rot="10800000">
            <a:off x="8760917" y="4769676"/>
            <a:ext cx="331223" cy="1393371"/>
            <a:chOff x="3560023" y="1611086"/>
            <a:chExt cx="331223" cy="1393371"/>
          </a:xfrm>
        </p:grpSpPr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F3C9FE0F-51F9-251B-434D-99DE96A81D6C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5A5C5E49-EC50-E9DA-462F-060F07B2FFBA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333777BB-D907-5993-4295-72322D47CF75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9" name="ZoneTexte 38">
            <a:extLst>
              <a:ext uri="{FF2B5EF4-FFF2-40B4-BE49-F238E27FC236}">
                <a16:creationId xmlns:a16="http://schemas.microsoft.com/office/drawing/2014/main" id="{EB260714-4D8D-5D68-3660-60BAD759F757}"/>
              </a:ext>
            </a:extLst>
          </p:cNvPr>
          <p:cNvSpPr txBox="1"/>
          <p:nvPr/>
        </p:nvSpPr>
        <p:spPr>
          <a:xfrm>
            <a:off x="1687649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60</a:t>
            </a:r>
            <a:endParaRPr lang="fr-FR" sz="8000" dirty="0">
              <a:solidFill>
                <a:srgbClr val="C00000"/>
              </a:solidFill>
            </a:endParaRPr>
          </a:p>
        </p:txBody>
      </p:sp>
      <p:sp>
        <p:nvSpPr>
          <p:cNvPr id="40" name="ZoneTexte 39">
            <a:extLst>
              <a:ext uri="{FF2B5EF4-FFF2-40B4-BE49-F238E27FC236}">
                <a16:creationId xmlns:a16="http://schemas.microsoft.com/office/drawing/2014/main" id="{2F952765-C300-C09A-3156-769EFDAD9B7C}"/>
              </a:ext>
            </a:extLst>
          </p:cNvPr>
          <p:cNvSpPr txBox="1"/>
          <p:nvPr/>
        </p:nvSpPr>
        <p:spPr>
          <a:xfrm>
            <a:off x="5773320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70</a:t>
            </a:r>
            <a:endParaRPr lang="fr-FR" sz="80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64905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" grpId="0" animBg="1"/>
      <p:bldP spid="38" grpId="0" animBg="1"/>
      <p:bldP spid="39" grpId="0" animBg="1"/>
      <p:bldP spid="40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6/6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74 &lt; …</a:t>
            </a:r>
            <a:endParaRPr lang="fr-FR" sz="8000" dirty="0"/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5223158B-4C40-7503-86C2-2F213EE1B2D0}"/>
              </a:ext>
            </a:extLst>
          </p:cNvPr>
          <p:cNvGrpSpPr/>
          <p:nvPr/>
        </p:nvGrpSpPr>
        <p:grpSpPr>
          <a:xfrm>
            <a:off x="33647" y="4805107"/>
            <a:ext cx="4538353" cy="722871"/>
            <a:chOff x="96560" y="3186342"/>
            <a:chExt cx="9077550" cy="1008000"/>
          </a:xfrm>
        </p:grpSpPr>
        <p:grpSp>
          <p:nvGrpSpPr>
            <p:cNvPr id="5" name="Groupe 4">
              <a:extLst>
                <a:ext uri="{FF2B5EF4-FFF2-40B4-BE49-F238E27FC236}">
                  <a16:creationId xmlns:a16="http://schemas.microsoft.com/office/drawing/2014/main" id="{508DD32E-4EA5-79C2-8F23-A62F340FBB99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12712DED-CEAE-DD39-1D7F-DF05358CE550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63</a:t>
                </a:r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115BDD12-D5CB-80BE-865B-DE0C75A7722D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64</a:t>
                </a:r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A42DF96B-1328-B007-E6A4-20115206655E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61</a:t>
                </a:r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72A1F101-BF87-7545-AD23-DD751F6EAD18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65</a:t>
                </a:r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92C5AA88-804F-4256-81E2-129A6C21D5A5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66</a:t>
                </a:r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C1920FCE-784A-2BA9-332E-69DB68DA01B8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67</a:t>
                </a:r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D713FDB2-5A3C-B2FA-1AD2-852CFBFCF3BA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68</a:t>
                </a:r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858B5F80-E210-AD1A-7218-62E9056C1747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69</a:t>
                </a:r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C249A76E-0A4A-4E6A-2544-F92120A10DC3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63EFC47B-760B-18B4-121F-0DBD87096FD0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62</a:t>
              </a:r>
            </a:p>
          </p:txBody>
        </p:sp>
      </p:grpSp>
      <p:grpSp>
        <p:nvGrpSpPr>
          <p:cNvPr id="16" name="Groupe 15">
            <a:extLst>
              <a:ext uri="{FF2B5EF4-FFF2-40B4-BE49-F238E27FC236}">
                <a16:creationId xmlns:a16="http://schemas.microsoft.com/office/drawing/2014/main" id="{66056831-BF63-648A-AC5D-6EB5D35D7963}"/>
              </a:ext>
            </a:extLst>
          </p:cNvPr>
          <p:cNvGrpSpPr/>
          <p:nvPr/>
        </p:nvGrpSpPr>
        <p:grpSpPr>
          <a:xfrm>
            <a:off x="4579991" y="4804084"/>
            <a:ext cx="4538353" cy="722872"/>
            <a:chOff x="96560" y="3186341"/>
            <a:chExt cx="9077550" cy="1008001"/>
          </a:xfrm>
        </p:grpSpPr>
        <p:grpSp>
          <p:nvGrpSpPr>
            <p:cNvPr id="17" name="Groupe 16">
              <a:extLst>
                <a:ext uri="{FF2B5EF4-FFF2-40B4-BE49-F238E27FC236}">
                  <a16:creationId xmlns:a16="http://schemas.microsoft.com/office/drawing/2014/main" id="{AA03322B-DE6F-3C12-703A-DF5F16ED0735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B786280F-A763-C542-79B6-6703293875EB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D7F67D94-84DB-0E86-B688-9B072F433D83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DA403BBB-84B3-9BC3-58CA-DBE7AF96BD12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1CEE77AD-91E3-E8BA-742A-B9783721ED46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A4C3D98E-E179-385A-D59E-5B74E9001365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5649EA2A-9677-B194-FD3C-2ADECAF95D09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D42C568D-0B10-0826-2F12-E7AE9B7FEC47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BF8610D0-B459-E57E-512F-3B67060E24A6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7" name="Rectangle 26">
                <a:extLst>
                  <a:ext uri="{FF2B5EF4-FFF2-40B4-BE49-F238E27FC236}">
                    <a16:creationId xmlns:a16="http://schemas.microsoft.com/office/drawing/2014/main" id="{3EB4C6DD-9573-8A0A-84B9-B76DC65943E3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80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95EF8046-7597-FA8A-811F-273FBDDB05C2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72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869497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6/6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74 &lt; …</a:t>
            </a:r>
            <a:endParaRPr lang="fr-FR" sz="8000" dirty="0"/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5223158B-4C40-7503-86C2-2F213EE1B2D0}"/>
              </a:ext>
            </a:extLst>
          </p:cNvPr>
          <p:cNvGrpSpPr/>
          <p:nvPr/>
        </p:nvGrpSpPr>
        <p:grpSpPr>
          <a:xfrm>
            <a:off x="33647" y="4805107"/>
            <a:ext cx="4538353" cy="722871"/>
            <a:chOff x="96560" y="3186342"/>
            <a:chExt cx="9077550" cy="1008000"/>
          </a:xfrm>
        </p:grpSpPr>
        <p:grpSp>
          <p:nvGrpSpPr>
            <p:cNvPr id="5" name="Groupe 4">
              <a:extLst>
                <a:ext uri="{FF2B5EF4-FFF2-40B4-BE49-F238E27FC236}">
                  <a16:creationId xmlns:a16="http://schemas.microsoft.com/office/drawing/2014/main" id="{508DD32E-4EA5-79C2-8F23-A62F340FBB99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12712DED-CEAE-DD39-1D7F-DF05358CE550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63</a:t>
                </a:r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115BDD12-D5CB-80BE-865B-DE0C75A7722D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64</a:t>
                </a:r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A42DF96B-1328-B007-E6A4-20115206655E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61</a:t>
                </a:r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72A1F101-BF87-7545-AD23-DD751F6EAD18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65</a:t>
                </a:r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92C5AA88-804F-4256-81E2-129A6C21D5A5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66</a:t>
                </a:r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C1920FCE-784A-2BA9-332E-69DB68DA01B8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67</a:t>
                </a:r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D713FDB2-5A3C-B2FA-1AD2-852CFBFCF3BA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68</a:t>
                </a:r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858B5F80-E210-AD1A-7218-62E9056C1747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69</a:t>
                </a:r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C249A76E-0A4A-4E6A-2544-F92120A10DC3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63EFC47B-760B-18B4-121F-0DBD87096FD0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62</a:t>
              </a:r>
            </a:p>
          </p:txBody>
        </p:sp>
      </p:grpSp>
      <p:grpSp>
        <p:nvGrpSpPr>
          <p:cNvPr id="16" name="Groupe 15">
            <a:extLst>
              <a:ext uri="{FF2B5EF4-FFF2-40B4-BE49-F238E27FC236}">
                <a16:creationId xmlns:a16="http://schemas.microsoft.com/office/drawing/2014/main" id="{66056831-BF63-648A-AC5D-6EB5D35D7963}"/>
              </a:ext>
            </a:extLst>
          </p:cNvPr>
          <p:cNvGrpSpPr/>
          <p:nvPr/>
        </p:nvGrpSpPr>
        <p:grpSpPr>
          <a:xfrm>
            <a:off x="4579991" y="4804084"/>
            <a:ext cx="4538353" cy="722872"/>
            <a:chOff x="96560" y="3186341"/>
            <a:chExt cx="9077550" cy="1008001"/>
          </a:xfrm>
        </p:grpSpPr>
        <p:grpSp>
          <p:nvGrpSpPr>
            <p:cNvPr id="17" name="Groupe 16">
              <a:extLst>
                <a:ext uri="{FF2B5EF4-FFF2-40B4-BE49-F238E27FC236}">
                  <a16:creationId xmlns:a16="http://schemas.microsoft.com/office/drawing/2014/main" id="{AA03322B-DE6F-3C12-703A-DF5F16ED0735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B786280F-A763-C542-79B6-6703293875EB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D7F67D94-84DB-0E86-B688-9B072F433D83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DA403BBB-84B3-9BC3-58CA-DBE7AF96BD12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1CEE77AD-91E3-E8BA-742A-B9783721ED46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A4C3D98E-E179-385A-D59E-5B74E9001365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5649EA2A-9677-B194-FD3C-2ADECAF95D09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D42C568D-0B10-0826-2F12-E7AE9B7FEC47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BF8610D0-B459-E57E-512F-3B67060E24A6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7" name="Rectangle 26">
                <a:extLst>
                  <a:ext uri="{FF2B5EF4-FFF2-40B4-BE49-F238E27FC236}">
                    <a16:creationId xmlns:a16="http://schemas.microsoft.com/office/drawing/2014/main" id="{3EB4C6DD-9573-8A0A-84B9-B76DC65943E3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80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95EF8046-7597-FA8A-811F-273FBDDB05C2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72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28" name="Rectangle 27">
            <a:extLst>
              <a:ext uri="{FF2B5EF4-FFF2-40B4-BE49-F238E27FC236}">
                <a16:creationId xmlns:a16="http://schemas.microsoft.com/office/drawing/2014/main" id="{31F7D702-B5C3-3DAC-E9D0-BF8E53918CD9}"/>
              </a:ext>
            </a:extLst>
          </p:cNvPr>
          <p:cNvSpPr/>
          <p:nvPr/>
        </p:nvSpPr>
        <p:spPr>
          <a:xfrm>
            <a:off x="5949712" y="4804083"/>
            <a:ext cx="453835" cy="722871"/>
          </a:xfrm>
          <a:prstGeom prst="rect">
            <a:avLst/>
          </a:prstGeom>
          <a:solidFill>
            <a:srgbClr val="FFFF0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74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E7562BEF-4233-5B30-C940-15418F68D2B4}"/>
              </a:ext>
            </a:extLst>
          </p:cNvPr>
          <p:cNvSpPr/>
          <p:nvPr/>
        </p:nvSpPr>
        <p:spPr>
          <a:xfrm>
            <a:off x="4140199" y="4804084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70</a:t>
            </a:r>
            <a:endParaRPr lang="fr-FR" sz="3200" b="1" dirty="0">
              <a:solidFill>
                <a:schemeClr val="tx1"/>
              </a:solidFill>
            </a:endParaRPr>
          </a:p>
        </p:txBody>
      </p:sp>
      <p:grpSp>
        <p:nvGrpSpPr>
          <p:cNvPr id="30" name="Groupe 29">
            <a:extLst>
              <a:ext uri="{FF2B5EF4-FFF2-40B4-BE49-F238E27FC236}">
                <a16:creationId xmlns:a16="http://schemas.microsoft.com/office/drawing/2014/main" id="{73B216EA-6547-8111-16BF-E1F7CA441986}"/>
              </a:ext>
            </a:extLst>
          </p:cNvPr>
          <p:cNvGrpSpPr/>
          <p:nvPr/>
        </p:nvGrpSpPr>
        <p:grpSpPr>
          <a:xfrm>
            <a:off x="4104311" y="4468835"/>
            <a:ext cx="331223" cy="1393371"/>
            <a:chOff x="3560023" y="1611086"/>
            <a:chExt cx="331223" cy="1393371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49FECD3D-1685-3425-06B4-2803BEA430CF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C747F4F3-645E-AA07-3C85-B75528D3D811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AEBDE5D2-9C97-2C00-FC99-4AC3954EA299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4" name="Rectangle 33">
            <a:extLst>
              <a:ext uri="{FF2B5EF4-FFF2-40B4-BE49-F238E27FC236}">
                <a16:creationId xmlns:a16="http://schemas.microsoft.com/office/drawing/2014/main" id="{8D42D59A-6B02-0E73-2850-3D7BE75C3A31}"/>
              </a:ext>
            </a:extLst>
          </p:cNvPr>
          <p:cNvSpPr/>
          <p:nvPr/>
        </p:nvSpPr>
        <p:spPr>
          <a:xfrm>
            <a:off x="8665126" y="4812161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80</a:t>
            </a:r>
            <a:endParaRPr lang="fr-FR" sz="3200" b="1" dirty="0">
              <a:solidFill>
                <a:schemeClr val="tx1"/>
              </a:solidFill>
            </a:endParaRPr>
          </a:p>
        </p:txBody>
      </p:sp>
      <p:grpSp>
        <p:nvGrpSpPr>
          <p:cNvPr id="35" name="Groupe 34">
            <a:extLst>
              <a:ext uri="{FF2B5EF4-FFF2-40B4-BE49-F238E27FC236}">
                <a16:creationId xmlns:a16="http://schemas.microsoft.com/office/drawing/2014/main" id="{07BE1EED-693D-7906-63BB-7E366F7F9EAD}"/>
              </a:ext>
            </a:extLst>
          </p:cNvPr>
          <p:cNvGrpSpPr/>
          <p:nvPr/>
        </p:nvGrpSpPr>
        <p:grpSpPr>
          <a:xfrm rot="10800000">
            <a:off x="8812776" y="4468834"/>
            <a:ext cx="331223" cy="1393371"/>
            <a:chOff x="3560023" y="1611086"/>
            <a:chExt cx="331223" cy="1393371"/>
          </a:xfrm>
        </p:grpSpPr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FD897A0D-AD39-60FE-1512-35F575270380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E1B6F31B-EDA7-BF11-80A6-69C0FC539226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5D96B74E-6869-239D-6AD8-9E1FF8BEC4A0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9" name="ZoneTexte 38">
            <a:extLst>
              <a:ext uri="{FF2B5EF4-FFF2-40B4-BE49-F238E27FC236}">
                <a16:creationId xmlns:a16="http://schemas.microsoft.com/office/drawing/2014/main" id="{3B7E829E-3748-FB5F-A9EF-6E1516C5F413}"/>
              </a:ext>
            </a:extLst>
          </p:cNvPr>
          <p:cNvSpPr txBox="1"/>
          <p:nvPr/>
        </p:nvSpPr>
        <p:spPr>
          <a:xfrm>
            <a:off x="1731591" y="1467359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70</a:t>
            </a:r>
            <a:endParaRPr lang="fr-FR" sz="8000" dirty="0">
              <a:solidFill>
                <a:srgbClr val="C00000"/>
              </a:solidFill>
            </a:endParaRPr>
          </a:p>
        </p:txBody>
      </p:sp>
      <p:sp>
        <p:nvSpPr>
          <p:cNvPr id="40" name="ZoneTexte 39">
            <a:extLst>
              <a:ext uri="{FF2B5EF4-FFF2-40B4-BE49-F238E27FC236}">
                <a16:creationId xmlns:a16="http://schemas.microsoft.com/office/drawing/2014/main" id="{5D5E67BA-79BC-AED5-17E4-0FCB2DFBCAEC}"/>
              </a:ext>
            </a:extLst>
          </p:cNvPr>
          <p:cNvSpPr txBox="1"/>
          <p:nvPr/>
        </p:nvSpPr>
        <p:spPr>
          <a:xfrm>
            <a:off x="5817262" y="1467359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80</a:t>
            </a:r>
            <a:endParaRPr lang="fr-FR" sz="80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693961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" grpId="0" animBg="1"/>
      <p:bldP spid="34" grpId="0" animBg="1"/>
      <p:bldP spid="39" grpId="0" animBg="1"/>
      <p:bldP spid="40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1/6</a:t>
            </a:r>
          </a:p>
        </p:txBody>
      </p:sp>
      <p:grpSp>
        <p:nvGrpSpPr>
          <p:cNvPr id="5" name="Groupe 4">
            <a:extLst>
              <a:ext uri="{FF2B5EF4-FFF2-40B4-BE49-F238E27FC236}">
                <a16:creationId xmlns:a16="http://schemas.microsoft.com/office/drawing/2014/main" id="{C354389C-CE2B-D6E2-0BF3-756D60238AEB}"/>
              </a:ext>
            </a:extLst>
          </p:cNvPr>
          <p:cNvGrpSpPr/>
          <p:nvPr/>
        </p:nvGrpSpPr>
        <p:grpSpPr>
          <a:xfrm>
            <a:off x="-6267" y="5113080"/>
            <a:ext cx="9076706" cy="723894"/>
            <a:chOff x="96560" y="3185319"/>
            <a:chExt cx="8803594" cy="723894"/>
          </a:xfrm>
        </p:grpSpPr>
        <p:grpSp>
          <p:nvGrpSpPr>
            <p:cNvPr id="7" name="Groupe 6">
              <a:extLst>
                <a:ext uri="{FF2B5EF4-FFF2-40B4-BE49-F238E27FC236}">
                  <a16:creationId xmlns:a16="http://schemas.microsoft.com/office/drawing/2014/main" id="{7D1793D0-70F1-2A89-C6AA-4F401D7EAD33}"/>
                </a:ext>
              </a:extLst>
            </p:cNvPr>
            <p:cNvGrpSpPr/>
            <p:nvPr/>
          </p:nvGrpSpPr>
          <p:grpSpPr>
            <a:xfrm>
              <a:off x="96560" y="3186342"/>
              <a:ext cx="4401797" cy="722871"/>
              <a:chOff x="96560" y="3186342"/>
              <a:chExt cx="9077550" cy="1008000"/>
            </a:xfrm>
          </p:grpSpPr>
          <p:grpSp>
            <p:nvGrpSpPr>
              <p:cNvPr id="21" name="Groupe 20">
                <a:extLst>
                  <a:ext uri="{FF2B5EF4-FFF2-40B4-BE49-F238E27FC236}">
                    <a16:creationId xmlns:a16="http://schemas.microsoft.com/office/drawing/2014/main" id="{8CADF064-D692-F152-0FD1-849E4A09071A}"/>
                  </a:ext>
                </a:extLst>
              </p:cNvPr>
              <p:cNvGrpSpPr/>
              <p:nvPr/>
            </p:nvGrpSpPr>
            <p:grpSpPr>
              <a:xfrm>
                <a:off x="96560" y="3186342"/>
                <a:ext cx="9077550" cy="1008000"/>
                <a:chOff x="-143347" y="3807816"/>
                <a:chExt cx="10080000" cy="1008000"/>
              </a:xfrm>
            </p:grpSpPr>
            <p:sp>
              <p:nvSpPr>
                <p:cNvPr id="23" name="Rectangle 22">
                  <a:extLst>
                    <a:ext uri="{FF2B5EF4-FFF2-40B4-BE49-F238E27FC236}">
                      <a16:creationId xmlns:a16="http://schemas.microsoft.com/office/drawing/2014/main" id="{02C0F9AC-3C51-A12A-2341-2B204F6DB0DC}"/>
                    </a:ext>
                  </a:extLst>
                </p:cNvPr>
                <p:cNvSpPr/>
                <p:nvPr/>
              </p:nvSpPr>
              <p:spPr>
                <a:xfrm>
                  <a:off x="1872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3</a:t>
                  </a:r>
                </a:p>
              </p:txBody>
            </p:sp>
            <p:sp>
              <p:nvSpPr>
                <p:cNvPr id="24" name="Rectangle 23">
                  <a:extLst>
                    <a:ext uri="{FF2B5EF4-FFF2-40B4-BE49-F238E27FC236}">
                      <a16:creationId xmlns:a16="http://schemas.microsoft.com/office/drawing/2014/main" id="{314195C9-03B5-1458-8AEC-3BDF59AACE91}"/>
                    </a:ext>
                  </a:extLst>
                </p:cNvPr>
                <p:cNvSpPr/>
                <p:nvPr/>
              </p:nvSpPr>
              <p:spPr>
                <a:xfrm>
                  <a:off x="2880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4</a:t>
                  </a:r>
                </a:p>
              </p:txBody>
            </p:sp>
            <p:sp>
              <p:nvSpPr>
                <p:cNvPr id="25" name="Rectangle 24">
                  <a:extLst>
                    <a:ext uri="{FF2B5EF4-FFF2-40B4-BE49-F238E27FC236}">
                      <a16:creationId xmlns:a16="http://schemas.microsoft.com/office/drawing/2014/main" id="{91CF6D08-64E5-17D0-FDD6-6AFA04F4D444}"/>
                    </a:ext>
                  </a:extLst>
                </p:cNvPr>
                <p:cNvSpPr/>
                <p:nvPr/>
              </p:nvSpPr>
              <p:spPr>
                <a:xfrm>
                  <a:off x="-143347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</a:t>
                  </a:r>
                </a:p>
              </p:txBody>
            </p:sp>
            <p:sp>
              <p:nvSpPr>
                <p:cNvPr id="26" name="Rectangle 25">
                  <a:extLst>
                    <a:ext uri="{FF2B5EF4-FFF2-40B4-BE49-F238E27FC236}">
                      <a16:creationId xmlns:a16="http://schemas.microsoft.com/office/drawing/2014/main" id="{8498F67F-74BF-C183-9369-A336CA247497}"/>
                    </a:ext>
                  </a:extLst>
                </p:cNvPr>
                <p:cNvSpPr/>
                <p:nvPr/>
              </p:nvSpPr>
              <p:spPr>
                <a:xfrm>
                  <a:off x="3888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5</a:t>
                  </a:r>
                </a:p>
              </p:txBody>
            </p:sp>
            <p:sp>
              <p:nvSpPr>
                <p:cNvPr id="27" name="Rectangle 26">
                  <a:extLst>
                    <a:ext uri="{FF2B5EF4-FFF2-40B4-BE49-F238E27FC236}">
                      <a16:creationId xmlns:a16="http://schemas.microsoft.com/office/drawing/2014/main" id="{1E9870C9-0053-0F9A-83C9-1CE65007D2A6}"/>
                    </a:ext>
                  </a:extLst>
                </p:cNvPr>
                <p:cNvSpPr/>
                <p:nvPr/>
              </p:nvSpPr>
              <p:spPr>
                <a:xfrm>
                  <a:off x="4896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6</a:t>
                  </a:r>
                </a:p>
              </p:txBody>
            </p:sp>
            <p:sp>
              <p:nvSpPr>
                <p:cNvPr id="28" name="Rectangle 27">
                  <a:extLst>
                    <a:ext uri="{FF2B5EF4-FFF2-40B4-BE49-F238E27FC236}">
                      <a16:creationId xmlns:a16="http://schemas.microsoft.com/office/drawing/2014/main" id="{9852E1F9-9FA4-7AD1-9F26-A37A53AAAE19}"/>
                    </a:ext>
                  </a:extLst>
                </p:cNvPr>
                <p:cNvSpPr/>
                <p:nvPr/>
              </p:nvSpPr>
              <p:spPr>
                <a:xfrm>
                  <a:off x="5904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7</a:t>
                  </a:r>
                </a:p>
              </p:txBody>
            </p:sp>
            <p:sp>
              <p:nvSpPr>
                <p:cNvPr id="29" name="Rectangle 28">
                  <a:extLst>
                    <a:ext uri="{FF2B5EF4-FFF2-40B4-BE49-F238E27FC236}">
                      <a16:creationId xmlns:a16="http://schemas.microsoft.com/office/drawing/2014/main" id="{ABCE02F0-9DBB-4FF4-95BD-E4BA6B8E4767}"/>
                    </a:ext>
                  </a:extLst>
                </p:cNvPr>
                <p:cNvSpPr/>
                <p:nvPr/>
              </p:nvSpPr>
              <p:spPr>
                <a:xfrm>
                  <a:off x="6912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8</a:t>
                  </a:r>
                </a:p>
              </p:txBody>
            </p:sp>
            <p:sp>
              <p:nvSpPr>
                <p:cNvPr id="30" name="Rectangle 29">
                  <a:extLst>
                    <a:ext uri="{FF2B5EF4-FFF2-40B4-BE49-F238E27FC236}">
                      <a16:creationId xmlns:a16="http://schemas.microsoft.com/office/drawing/2014/main" id="{EC74271B-92F0-109F-AD36-084D0D7232E3}"/>
                    </a:ext>
                  </a:extLst>
                </p:cNvPr>
                <p:cNvSpPr/>
                <p:nvPr/>
              </p:nvSpPr>
              <p:spPr>
                <a:xfrm>
                  <a:off x="7920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9</a:t>
                  </a:r>
                </a:p>
              </p:txBody>
            </p:sp>
            <p:sp>
              <p:nvSpPr>
                <p:cNvPr id="31" name="Rectangle 30">
                  <a:extLst>
                    <a:ext uri="{FF2B5EF4-FFF2-40B4-BE49-F238E27FC236}">
                      <a16:creationId xmlns:a16="http://schemas.microsoft.com/office/drawing/2014/main" id="{49E7AE3F-ED2C-FAB4-9F50-9A3884F3A419}"/>
                    </a:ext>
                  </a:extLst>
                </p:cNvPr>
                <p:cNvSpPr/>
                <p:nvPr/>
              </p:nvSpPr>
              <p:spPr>
                <a:xfrm>
                  <a:off x="8928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10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E13E3CAC-C778-F273-3445-128A66C18C85}"/>
                  </a:ext>
                </a:extLst>
              </p:cNvPr>
              <p:cNvSpPr/>
              <p:nvPr/>
            </p:nvSpPr>
            <p:spPr>
              <a:xfrm>
                <a:off x="1004315" y="3186342"/>
                <a:ext cx="907755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e 7">
              <a:extLst>
                <a:ext uri="{FF2B5EF4-FFF2-40B4-BE49-F238E27FC236}">
                  <a16:creationId xmlns:a16="http://schemas.microsoft.com/office/drawing/2014/main" id="{1D8374A3-D75F-A14A-5B4D-686AA11D50F1}"/>
                </a:ext>
              </a:extLst>
            </p:cNvPr>
            <p:cNvGrpSpPr/>
            <p:nvPr/>
          </p:nvGrpSpPr>
          <p:grpSpPr>
            <a:xfrm>
              <a:off x="4498357" y="3185319"/>
              <a:ext cx="4401797" cy="722872"/>
              <a:chOff x="96560" y="3186341"/>
              <a:chExt cx="9077550" cy="1008001"/>
            </a:xfrm>
          </p:grpSpPr>
          <p:grpSp>
            <p:nvGrpSpPr>
              <p:cNvPr id="9" name="Groupe 8">
                <a:extLst>
                  <a:ext uri="{FF2B5EF4-FFF2-40B4-BE49-F238E27FC236}">
                    <a16:creationId xmlns:a16="http://schemas.microsoft.com/office/drawing/2014/main" id="{C4547DC2-4B4B-8E3F-4819-AB53D6F217A5}"/>
                  </a:ext>
                </a:extLst>
              </p:cNvPr>
              <p:cNvGrpSpPr/>
              <p:nvPr/>
            </p:nvGrpSpPr>
            <p:grpSpPr>
              <a:xfrm>
                <a:off x="96560" y="3186341"/>
                <a:ext cx="9077550" cy="1008001"/>
                <a:chOff x="-143347" y="3807815"/>
                <a:chExt cx="10080000" cy="1008001"/>
              </a:xfrm>
            </p:grpSpPr>
            <p:sp>
              <p:nvSpPr>
                <p:cNvPr id="11" name="Rectangle 10">
                  <a:extLst>
                    <a:ext uri="{FF2B5EF4-FFF2-40B4-BE49-F238E27FC236}">
                      <a16:creationId xmlns:a16="http://schemas.microsoft.com/office/drawing/2014/main" id="{718CD906-508C-1E72-3C88-0C7B1E00EC35}"/>
                    </a:ext>
                  </a:extLst>
                </p:cNvPr>
                <p:cNvSpPr/>
                <p:nvPr/>
              </p:nvSpPr>
              <p:spPr>
                <a:xfrm>
                  <a:off x="1872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13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" name="Rectangle 11">
                  <a:extLst>
                    <a:ext uri="{FF2B5EF4-FFF2-40B4-BE49-F238E27FC236}">
                      <a16:creationId xmlns:a16="http://schemas.microsoft.com/office/drawing/2014/main" id="{50EE639E-C770-EE4E-0A2D-46FC209D7DBD}"/>
                    </a:ext>
                  </a:extLst>
                </p:cNvPr>
                <p:cNvSpPr/>
                <p:nvPr/>
              </p:nvSpPr>
              <p:spPr>
                <a:xfrm>
                  <a:off x="2880650" y="3807815"/>
                  <a:ext cx="1008001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14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3" name="Rectangle 12">
                  <a:extLst>
                    <a:ext uri="{FF2B5EF4-FFF2-40B4-BE49-F238E27FC236}">
                      <a16:creationId xmlns:a16="http://schemas.microsoft.com/office/drawing/2014/main" id="{212EC092-DAF6-3970-1563-FD8495A3D179}"/>
                    </a:ext>
                  </a:extLst>
                </p:cNvPr>
                <p:cNvSpPr/>
                <p:nvPr/>
              </p:nvSpPr>
              <p:spPr>
                <a:xfrm>
                  <a:off x="-143347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11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4" name="Rectangle 13">
                  <a:extLst>
                    <a:ext uri="{FF2B5EF4-FFF2-40B4-BE49-F238E27FC236}">
                      <a16:creationId xmlns:a16="http://schemas.microsoft.com/office/drawing/2014/main" id="{E806CF8D-FC6B-7B60-1E95-4A3F3F480C39}"/>
                    </a:ext>
                  </a:extLst>
                </p:cNvPr>
                <p:cNvSpPr/>
                <p:nvPr/>
              </p:nvSpPr>
              <p:spPr>
                <a:xfrm>
                  <a:off x="3888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15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5" name="Rectangle 14">
                  <a:extLst>
                    <a:ext uri="{FF2B5EF4-FFF2-40B4-BE49-F238E27FC236}">
                      <a16:creationId xmlns:a16="http://schemas.microsoft.com/office/drawing/2014/main" id="{4B4AE96A-FA1F-E7DA-0ED6-D12440480D8D}"/>
                    </a:ext>
                  </a:extLst>
                </p:cNvPr>
                <p:cNvSpPr/>
                <p:nvPr/>
              </p:nvSpPr>
              <p:spPr>
                <a:xfrm>
                  <a:off x="4896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16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6" name="Rectangle 15">
                  <a:extLst>
                    <a:ext uri="{FF2B5EF4-FFF2-40B4-BE49-F238E27FC236}">
                      <a16:creationId xmlns:a16="http://schemas.microsoft.com/office/drawing/2014/main" id="{23E43D5D-603A-2C5D-9A82-23F30D15F649}"/>
                    </a:ext>
                  </a:extLst>
                </p:cNvPr>
                <p:cNvSpPr/>
                <p:nvPr/>
              </p:nvSpPr>
              <p:spPr>
                <a:xfrm>
                  <a:off x="5904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17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7" name="Rectangle 16">
                  <a:extLst>
                    <a:ext uri="{FF2B5EF4-FFF2-40B4-BE49-F238E27FC236}">
                      <a16:creationId xmlns:a16="http://schemas.microsoft.com/office/drawing/2014/main" id="{D77CBB63-6F33-A762-D9DD-22CE125BB0C8}"/>
                    </a:ext>
                  </a:extLst>
                </p:cNvPr>
                <p:cNvSpPr/>
                <p:nvPr/>
              </p:nvSpPr>
              <p:spPr>
                <a:xfrm>
                  <a:off x="6912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18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9" name="Rectangle 18">
                  <a:extLst>
                    <a:ext uri="{FF2B5EF4-FFF2-40B4-BE49-F238E27FC236}">
                      <a16:creationId xmlns:a16="http://schemas.microsoft.com/office/drawing/2014/main" id="{87EC322E-12AF-4054-0F94-C4B119323FD8}"/>
                    </a:ext>
                  </a:extLst>
                </p:cNvPr>
                <p:cNvSpPr/>
                <p:nvPr/>
              </p:nvSpPr>
              <p:spPr>
                <a:xfrm>
                  <a:off x="7920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19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0" name="Rectangle 19">
                  <a:extLst>
                    <a:ext uri="{FF2B5EF4-FFF2-40B4-BE49-F238E27FC236}">
                      <a16:creationId xmlns:a16="http://schemas.microsoft.com/office/drawing/2014/main" id="{CA5C997A-890C-00E2-1BF6-08386E5A9902}"/>
                    </a:ext>
                  </a:extLst>
                </p:cNvPr>
                <p:cNvSpPr/>
                <p:nvPr/>
              </p:nvSpPr>
              <p:spPr>
                <a:xfrm>
                  <a:off x="8928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20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8353C370-4AD6-D38B-B314-35E6D505FC43}"/>
                  </a:ext>
                </a:extLst>
              </p:cNvPr>
              <p:cNvSpPr/>
              <p:nvPr/>
            </p:nvSpPr>
            <p:spPr>
              <a:xfrm>
                <a:off x="1004315" y="3186342"/>
                <a:ext cx="907755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12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14 &lt; …</a:t>
            </a:r>
            <a:endParaRPr lang="fr-FR" sz="8000" dirty="0"/>
          </a:p>
        </p:txBody>
      </p:sp>
    </p:spTree>
    <p:extLst>
      <p:ext uri="{BB962C8B-B14F-4D97-AF65-F5344CB8AC3E}">
        <p14:creationId xmlns:p14="http://schemas.microsoft.com/office/powerpoint/2010/main" val="2586791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1/6</a:t>
            </a:r>
          </a:p>
        </p:txBody>
      </p:sp>
      <p:grpSp>
        <p:nvGrpSpPr>
          <p:cNvPr id="5" name="Groupe 4">
            <a:extLst>
              <a:ext uri="{FF2B5EF4-FFF2-40B4-BE49-F238E27FC236}">
                <a16:creationId xmlns:a16="http://schemas.microsoft.com/office/drawing/2014/main" id="{C354389C-CE2B-D6E2-0BF3-756D60238AEB}"/>
              </a:ext>
            </a:extLst>
          </p:cNvPr>
          <p:cNvGrpSpPr/>
          <p:nvPr/>
        </p:nvGrpSpPr>
        <p:grpSpPr>
          <a:xfrm>
            <a:off x="-6267" y="5113080"/>
            <a:ext cx="9076706" cy="723894"/>
            <a:chOff x="96560" y="3185319"/>
            <a:chExt cx="8803594" cy="723894"/>
          </a:xfrm>
        </p:grpSpPr>
        <p:grpSp>
          <p:nvGrpSpPr>
            <p:cNvPr id="7" name="Groupe 6">
              <a:extLst>
                <a:ext uri="{FF2B5EF4-FFF2-40B4-BE49-F238E27FC236}">
                  <a16:creationId xmlns:a16="http://schemas.microsoft.com/office/drawing/2014/main" id="{7D1793D0-70F1-2A89-C6AA-4F401D7EAD33}"/>
                </a:ext>
              </a:extLst>
            </p:cNvPr>
            <p:cNvGrpSpPr/>
            <p:nvPr/>
          </p:nvGrpSpPr>
          <p:grpSpPr>
            <a:xfrm>
              <a:off x="96560" y="3186342"/>
              <a:ext cx="4401797" cy="722871"/>
              <a:chOff x="96560" y="3186342"/>
              <a:chExt cx="9077550" cy="1008000"/>
            </a:xfrm>
          </p:grpSpPr>
          <p:grpSp>
            <p:nvGrpSpPr>
              <p:cNvPr id="21" name="Groupe 20">
                <a:extLst>
                  <a:ext uri="{FF2B5EF4-FFF2-40B4-BE49-F238E27FC236}">
                    <a16:creationId xmlns:a16="http://schemas.microsoft.com/office/drawing/2014/main" id="{8CADF064-D692-F152-0FD1-849E4A09071A}"/>
                  </a:ext>
                </a:extLst>
              </p:cNvPr>
              <p:cNvGrpSpPr/>
              <p:nvPr/>
            </p:nvGrpSpPr>
            <p:grpSpPr>
              <a:xfrm>
                <a:off x="96560" y="3186342"/>
                <a:ext cx="9077550" cy="1008000"/>
                <a:chOff x="-143347" y="3807816"/>
                <a:chExt cx="10080000" cy="1008000"/>
              </a:xfrm>
            </p:grpSpPr>
            <p:sp>
              <p:nvSpPr>
                <p:cNvPr id="23" name="Rectangle 22">
                  <a:extLst>
                    <a:ext uri="{FF2B5EF4-FFF2-40B4-BE49-F238E27FC236}">
                      <a16:creationId xmlns:a16="http://schemas.microsoft.com/office/drawing/2014/main" id="{02C0F9AC-3C51-A12A-2341-2B204F6DB0DC}"/>
                    </a:ext>
                  </a:extLst>
                </p:cNvPr>
                <p:cNvSpPr/>
                <p:nvPr/>
              </p:nvSpPr>
              <p:spPr>
                <a:xfrm>
                  <a:off x="1872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3</a:t>
                  </a:r>
                </a:p>
              </p:txBody>
            </p:sp>
            <p:sp>
              <p:nvSpPr>
                <p:cNvPr id="24" name="Rectangle 23">
                  <a:extLst>
                    <a:ext uri="{FF2B5EF4-FFF2-40B4-BE49-F238E27FC236}">
                      <a16:creationId xmlns:a16="http://schemas.microsoft.com/office/drawing/2014/main" id="{314195C9-03B5-1458-8AEC-3BDF59AACE91}"/>
                    </a:ext>
                  </a:extLst>
                </p:cNvPr>
                <p:cNvSpPr/>
                <p:nvPr/>
              </p:nvSpPr>
              <p:spPr>
                <a:xfrm>
                  <a:off x="2880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4</a:t>
                  </a:r>
                </a:p>
              </p:txBody>
            </p:sp>
            <p:sp>
              <p:nvSpPr>
                <p:cNvPr id="25" name="Rectangle 24">
                  <a:extLst>
                    <a:ext uri="{FF2B5EF4-FFF2-40B4-BE49-F238E27FC236}">
                      <a16:creationId xmlns:a16="http://schemas.microsoft.com/office/drawing/2014/main" id="{91CF6D08-64E5-17D0-FDD6-6AFA04F4D444}"/>
                    </a:ext>
                  </a:extLst>
                </p:cNvPr>
                <p:cNvSpPr/>
                <p:nvPr/>
              </p:nvSpPr>
              <p:spPr>
                <a:xfrm>
                  <a:off x="-143347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</a:t>
                  </a:r>
                </a:p>
              </p:txBody>
            </p:sp>
            <p:sp>
              <p:nvSpPr>
                <p:cNvPr id="26" name="Rectangle 25">
                  <a:extLst>
                    <a:ext uri="{FF2B5EF4-FFF2-40B4-BE49-F238E27FC236}">
                      <a16:creationId xmlns:a16="http://schemas.microsoft.com/office/drawing/2014/main" id="{8498F67F-74BF-C183-9369-A336CA247497}"/>
                    </a:ext>
                  </a:extLst>
                </p:cNvPr>
                <p:cNvSpPr/>
                <p:nvPr/>
              </p:nvSpPr>
              <p:spPr>
                <a:xfrm>
                  <a:off x="3888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5</a:t>
                  </a:r>
                </a:p>
              </p:txBody>
            </p:sp>
            <p:sp>
              <p:nvSpPr>
                <p:cNvPr id="27" name="Rectangle 26">
                  <a:extLst>
                    <a:ext uri="{FF2B5EF4-FFF2-40B4-BE49-F238E27FC236}">
                      <a16:creationId xmlns:a16="http://schemas.microsoft.com/office/drawing/2014/main" id="{1E9870C9-0053-0F9A-83C9-1CE65007D2A6}"/>
                    </a:ext>
                  </a:extLst>
                </p:cNvPr>
                <p:cNvSpPr/>
                <p:nvPr/>
              </p:nvSpPr>
              <p:spPr>
                <a:xfrm>
                  <a:off x="4896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6</a:t>
                  </a:r>
                </a:p>
              </p:txBody>
            </p:sp>
            <p:sp>
              <p:nvSpPr>
                <p:cNvPr id="28" name="Rectangle 27">
                  <a:extLst>
                    <a:ext uri="{FF2B5EF4-FFF2-40B4-BE49-F238E27FC236}">
                      <a16:creationId xmlns:a16="http://schemas.microsoft.com/office/drawing/2014/main" id="{9852E1F9-9FA4-7AD1-9F26-A37A53AAAE19}"/>
                    </a:ext>
                  </a:extLst>
                </p:cNvPr>
                <p:cNvSpPr/>
                <p:nvPr/>
              </p:nvSpPr>
              <p:spPr>
                <a:xfrm>
                  <a:off x="5904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7</a:t>
                  </a:r>
                </a:p>
              </p:txBody>
            </p:sp>
            <p:sp>
              <p:nvSpPr>
                <p:cNvPr id="29" name="Rectangle 28">
                  <a:extLst>
                    <a:ext uri="{FF2B5EF4-FFF2-40B4-BE49-F238E27FC236}">
                      <a16:creationId xmlns:a16="http://schemas.microsoft.com/office/drawing/2014/main" id="{ABCE02F0-9DBB-4FF4-95BD-E4BA6B8E4767}"/>
                    </a:ext>
                  </a:extLst>
                </p:cNvPr>
                <p:cNvSpPr/>
                <p:nvPr/>
              </p:nvSpPr>
              <p:spPr>
                <a:xfrm>
                  <a:off x="6912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8</a:t>
                  </a:r>
                </a:p>
              </p:txBody>
            </p:sp>
            <p:sp>
              <p:nvSpPr>
                <p:cNvPr id="30" name="Rectangle 29">
                  <a:extLst>
                    <a:ext uri="{FF2B5EF4-FFF2-40B4-BE49-F238E27FC236}">
                      <a16:creationId xmlns:a16="http://schemas.microsoft.com/office/drawing/2014/main" id="{EC74271B-92F0-109F-AD36-084D0D7232E3}"/>
                    </a:ext>
                  </a:extLst>
                </p:cNvPr>
                <p:cNvSpPr/>
                <p:nvPr/>
              </p:nvSpPr>
              <p:spPr>
                <a:xfrm>
                  <a:off x="7920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9</a:t>
                  </a:r>
                </a:p>
              </p:txBody>
            </p:sp>
            <p:sp>
              <p:nvSpPr>
                <p:cNvPr id="31" name="Rectangle 30">
                  <a:extLst>
                    <a:ext uri="{FF2B5EF4-FFF2-40B4-BE49-F238E27FC236}">
                      <a16:creationId xmlns:a16="http://schemas.microsoft.com/office/drawing/2014/main" id="{49E7AE3F-ED2C-FAB4-9F50-9A3884F3A419}"/>
                    </a:ext>
                  </a:extLst>
                </p:cNvPr>
                <p:cNvSpPr/>
                <p:nvPr/>
              </p:nvSpPr>
              <p:spPr>
                <a:xfrm>
                  <a:off x="8928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10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E13E3CAC-C778-F273-3445-128A66C18C85}"/>
                  </a:ext>
                </a:extLst>
              </p:cNvPr>
              <p:cNvSpPr/>
              <p:nvPr/>
            </p:nvSpPr>
            <p:spPr>
              <a:xfrm>
                <a:off x="1004315" y="3186342"/>
                <a:ext cx="907755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e 7">
              <a:extLst>
                <a:ext uri="{FF2B5EF4-FFF2-40B4-BE49-F238E27FC236}">
                  <a16:creationId xmlns:a16="http://schemas.microsoft.com/office/drawing/2014/main" id="{1D8374A3-D75F-A14A-5B4D-686AA11D50F1}"/>
                </a:ext>
              </a:extLst>
            </p:cNvPr>
            <p:cNvGrpSpPr/>
            <p:nvPr/>
          </p:nvGrpSpPr>
          <p:grpSpPr>
            <a:xfrm>
              <a:off x="4498357" y="3185319"/>
              <a:ext cx="4401797" cy="722872"/>
              <a:chOff x="96560" y="3186341"/>
              <a:chExt cx="9077550" cy="1008001"/>
            </a:xfrm>
          </p:grpSpPr>
          <p:grpSp>
            <p:nvGrpSpPr>
              <p:cNvPr id="9" name="Groupe 8">
                <a:extLst>
                  <a:ext uri="{FF2B5EF4-FFF2-40B4-BE49-F238E27FC236}">
                    <a16:creationId xmlns:a16="http://schemas.microsoft.com/office/drawing/2014/main" id="{C4547DC2-4B4B-8E3F-4819-AB53D6F217A5}"/>
                  </a:ext>
                </a:extLst>
              </p:cNvPr>
              <p:cNvGrpSpPr/>
              <p:nvPr/>
            </p:nvGrpSpPr>
            <p:grpSpPr>
              <a:xfrm>
                <a:off x="96560" y="3186341"/>
                <a:ext cx="9077550" cy="1008001"/>
                <a:chOff x="-143347" y="3807815"/>
                <a:chExt cx="10080000" cy="1008001"/>
              </a:xfrm>
            </p:grpSpPr>
            <p:sp>
              <p:nvSpPr>
                <p:cNvPr id="11" name="Rectangle 10">
                  <a:extLst>
                    <a:ext uri="{FF2B5EF4-FFF2-40B4-BE49-F238E27FC236}">
                      <a16:creationId xmlns:a16="http://schemas.microsoft.com/office/drawing/2014/main" id="{718CD906-508C-1E72-3C88-0C7B1E00EC35}"/>
                    </a:ext>
                  </a:extLst>
                </p:cNvPr>
                <p:cNvSpPr/>
                <p:nvPr/>
              </p:nvSpPr>
              <p:spPr>
                <a:xfrm>
                  <a:off x="1872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13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" name="Rectangle 11">
                  <a:extLst>
                    <a:ext uri="{FF2B5EF4-FFF2-40B4-BE49-F238E27FC236}">
                      <a16:creationId xmlns:a16="http://schemas.microsoft.com/office/drawing/2014/main" id="{50EE639E-C770-EE4E-0A2D-46FC209D7DBD}"/>
                    </a:ext>
                  </a:extLst>
                </p:cNvPr>
                <p:cNvSpPr/>
                <p:nvPr/>
              </p:nvSpPr>
              <p:spPr>
                <a:xfrm>
                  <a:off x="2880650" y="3807815"/>
                  <a:ext cx="1008001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14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3" name="Rectangle 12">
                  <a:extLst>
                    <a:ext uri="{FF2B5EF4-FFF2-40B4-BE49-F238E27FC236}">
                      <a16:creationId xmlns:a16="http://schemas.microsoft.com/office/drawing/2014/main" id="{212EC092-DAF6-3970-1563-FD8495A3D179}"/>
                    </a:ext>
                  </a:extLst>
                </p:cNvPr>
                <p:cNvSpPr/>
                <p:nvPr/>
              </p:nvSpPr>
              <p:spPr>
                <a:xfrm>
                  <a:off x="-143347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11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4" name="Rectangle 13">
                  <a:extLst>
                    <a:ext uri="{FF2B5EF4-FFF2-40B4-BE49-F238E27FC236}">
                      <a16:creationId xmlns:a16="http://schemas.microsoft.com/office/drawing/2014/main" id="{E806CF8D-FC6B-7B60-1E95-4A3F3F480C39}"/>
                    </a:ext>
                  </a:extLst>
                </p:cNvPr>
                <p:cNvSpPr/>
                <p:nvPr/>
              </p:nvSpPr>
              <p:spPr>
                <a:xfrm>
                  <a:off x="3888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15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5" name="Rectangle 14">
                  <a:extLst>
                    <a:ext uri="{FF2B5EF4-FFF2-40B4-BE49-F238E27FC236}">
                      <a16:creationId xmlns:a16="http://schemas.microsoft.com/office/drawing/2014/main" id="{4B4AE96A-FA1F-E7DA-0ED6-D12440480D8D}"/>
                    </a:ext>
                  </a:extLst>
                </p:cNvPr>
                <p:cNvSpPr/>
                <p:nvPr/>
              </p:nvSpPr>
              <p:spPr>
                <a:xfrm>
                  <a:off x="4896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16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6" name="Rectangle 15">
                  <a:extLst>
                    <a:ext uri="{FF2B5EF4-FFF2-40B4-BE49-F238E27FC236}">
                      <a16:creationId xmlns:a16="http://schemas.microsoft.com/office/drawing/2014/main" id="{23E43D5D-603A-2C5D-9A82-23F30D15F649}"/>
                    </a:ext>
                  </a:extLst>
                </p:cNvPr>
                <p:cNvSpPr/>
                <p:nvPr/>
              </p:nvSpPr>
              <p:spPr>
                <a:xfrm>
                  <a:off x="5904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17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7" name="Rectangle 16">
                  <a:extLst>
                    <a:ext uri="{FF2B5EF4-FFF2-40B4-BE49-F238E27FC236}">
                      <a16:creationId xmlns:a16="http://schemas.microsoft.com/office/drawing/2014/main" id="{D77CBB63-6F33-A762-D9DD-22CE125BB0C8}"/>
                    </a:ext>
                  </a:extLst>
                </p:cNvPr>
                <p:cNvSpPr/>
                <p:nvPr/>
              </p:nvSpPr>
              <p:spPr>
                <a:xfrm>
                  <a:off x="6912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18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9" name="Rectangle 18">
                  <a:extLst>
                    <a:ext uri="{FF2B5EF4-FFF2-40B4-BE49-F238E27FC236}">
                      <a16:creationId xmlns:a16="http://schemas.microsoft.com/office/drawing/2014/main" id="{87EC322E-12AF-4054-0F94-C4B119323FD8}"/>
                    </a:ext>
                  </a:extLst>
                </p:cNvPr>
                <p:cNvSpPr/>
                <p:nvPr/>
              </p:nvSpPr>
              <p:spPr>
                <a:xfrm>
                  <a:off x="7920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19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0" name="Rectangle 19">
                  <a:extLst>
                    <a:ext uri="{FF2B5EF4-FFF2-40B4-BE49-F238E27FC236}">
                      <a16:creationId xmlns:a16="http://schemas.microsoft.com/office/drawing/2014/main" id="{CA5C997A-890C-00E2-1BF6-08386E5A9902}"/>
                    </a:ext>
                  </a:extLst>
                </p:cNvPr>
                <p:cNvSpPr/>
                <p:nvPr/>
              </p:nvSpPr>
              <p:spPr>
                <a:xfrm>
                  <a:off x="8928653" y="3807816"/>
                  <a:ext cx="1008000" cy="1008000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rIns="0" rtlCol="0" anchor="ctr"/>
                <a:lstStyle/>
                <a:p>
                  <a:pPr algn="ctr"/>
                  <a:r>
                    <a:rPr lang="fr-FR" sz="2800" b="1" dirty="0">
                      <a:solidFill>
                        <a:schemeClr val="tx1"/>
                      </a:solidFill>
                    </a:rPr>
                    <a:t>20</a:t>
                  </a:r>
                  <a:endParaRPr lang="fr-FR" sz="3200" b="1"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8353C370-4AD6-D38B-B314-35E6D505FC43}"/>
                  </a:ext>
                </a:extLst>
              </p:cNvPr>
              <p:cNvSpPr/>
              <p:nvPr/>
            </p:nvSpPr>
            <p:spPr>
              <a:xfrm>
                <a:off x="1004315" y="3186342"/>
                <a:ext cx="907755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12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14 &lt; …</a:t>
            </a:r>
            <a:endParaRPr lang="fr-FR" sz="8000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258A7ED2-E1BE-C684-7225-1F24116FEAC2}"/>
              </a:ext>
            </a:extLst>
          </p:cNvPr>
          <p:cNvSpPr/>
          <p:nvPr/>
        </p:nvSpPr>
        <p:spPr>
          <a:xfrm>
            <a:off x="5896725" y="5113077"/>
            <a:ext cx="453835" cy="722871"/>
          </a:xfrm>
          <a:prstGeom prst="rect">
            <a:avLst/>
          </a:prstGeom>
          <a:solidFill>
            <a:srgbClr val="FFFF0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14</a:t>
            </a:r>
            <a:endParaRPr lang="fr-FR" sz="3200" b="1" dirty="0">
              <a:solidFill>
                <a:schemeClr val="tx1"/>
              </a:solidFill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58FDE01-7F84-9F3F-7FCD-A83EDF1099DB}"/>
              </a:ext>
            </a:extLst>
          </p:cNvPr>
          <p:cNvSpPr/>
          <p:nvPr/>
        </p:nvSpPr>
        <p:spPr>
          <a:xfrm>
            <a:off x="4074155" y="5113078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10</a:t>
            </a:r>
            <a:endParaRPr lang="fr-FR" sz="3200" b="1" dirty="0">
              <a:solidFill>
                <a:schemeClr val="tx1"/>
              </a:solidFill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F86AD9D0-D3F6-575D-1547-59AD261397E8}"/>
              </a:ext>
            </a:extLst>
          </p:cNvPr>
          <p:cNvSpPr/>
          <p:nvPr/>
        </p:nvSpPr>
        <p:spPr>
          <a:xfrm>
            <a:off x="8616600" y="5113077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20</a:t>
            </a:r>
            <a:endParaRPr lang="fr-FR" sz="3200" b="1" dirty="0">
              <a:solidFill>
                <a:schemeClr val="tx1"/>
              </a:solidFill>
            </a:endParaRPr>
          </a:p>
        </p:txBody>
      </p:sp>
      <p:grpSp>
        <p:nvGrpSpPr>
          <p:cNvPr id="35" name="Groupe 34">
            <a:extLst>
              <a:ext uri="{FF2B5EF4-FFF2-40B4-BE49-F238E27FC236}">
                <a16:creationId xmlns:a16="http://schemas.microsoft.com/office/drawing/2014/main" id="{E180A2C8-29BB-6164-02F9-BCAFF5AA5227}"/>
              </a:ext>
            </a:extLst>
          </p:cNvPr>
          <p:cNvGrpSpPr/>
          <p:nvPr/>
        </p:nvGrpSpPr>
        <p:grpSpPr>
          <a:xfrm>
            <a:off x="4052452" y="4769677"/>
            <a:ext cx="331223" cy="1393371"/>
            <a:chOff x="3560023" y="1611086"/>
            <a:chExt cx="331223" cy="1393371"/>
          </a:xfrm>
        </p:grpSpPr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3D2C3616-EF52-3888-F122-091CEC5F832F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4F725924-C32D-0F17-23FD-A5934A6B9A79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B6BC1FD3-E1A5-F744-8BED-75BA38452618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9" name="Groupe 38">
            <a:extLst>
              <a:ext uri="{FF2B5EF4-FFF2-40B4-BE49-F238E27FC236}">
                <a16:creationId xmlns:a16="http://schemas.microsoft.com/office/drawing/2014/main" id="{FECAA543-4294-EB39-6B53-237096576F95}"/>
              </a:ext>
            </a:extLst>
          </p:cNvPr>
          <p:cNvGrpSpPr/>
          <p:nvPr/>
        </p:nvGrpSpPr>
        <p:grpSpPr>
          <a:xfrm rot="10800000">
            <a:off x="8760917" y="4769676"/>
            <a:ext cx="331223" cy="1393371"/>
            <a:chOff x="3560023" y="1611086"/>
            <a:chExt cx="331223" cy="1393371"/>
          </a:xfrm>
        </p:grpSpPr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F9ED446D-4DF5-4BAE-5562-E0EEEB3C6573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49DF1777-1FA6-9CC9-6B81-487FE318B052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7EC36029-2310-D6E5-D085-52B8F6491975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3" name="ZoneTexte 42">
            <a:extLst>
              <a:ext uri="{FF2B5EF4-FFF2-40B4-BE49-F238E27FC236}">
                <a16:creationId xmlns:a16="http://schemas.microsoft.com/office/drawing/2014/main" id="{6D5412DC-C602-4E6C-A29B-540D0D104B03}"/>
              </a:ext>
            </a:extLst>
          </p:cNvPr>
          <p:cNvSpPr txBox="1"/>
          <p:nvPr/>
        </p:nvSpPr>
        <p:spPr>
          <a:xfrm>
            <a:off x="1687649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10</a:t>
            </a:r>
            <a:endParaRPr lang="fr-FR" sz="8000" dirty="0">
              <a:solidFill>
                <a:srgbClr val="C00000"/>
              </a:solidFill>
            </a:endParaRPr>
          </a:p>
        </p:txBody>
      </p:sp>
      <p:sp>
        <p:nvSpPr>
          <p:cNvPr id="44" name="ZoneTexte 43">
            <a:extLst>
              <a:ext uri="{FF2B5EF4-FFF2-40B4-BE49-F238E27FC236}">
                <a16:creationId xmlns:a16="http://schemas.microsoft.com/office/drawing/2014/main" id="{963C187F-4555-88F3-FDAB-190795F3E109}"/>
              </a:ext>
            </a:extLst>
          </p:cNvPr>
          <p:cNvSpPr txBox="1"/>
          <p:nvPr/>
        </p:nvSpPr>
        <p:spPr>
          <a:xfrm>
            <a:off x="5773320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20</a:t>
            </a:r>
            <a:endParaRPr lang="fr-FR" sz="80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24099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6" grpId="0" animBg="1"/>
      <p:bldP spid="18" grpId="0" animBg="1"/>
      <p:bldP spid="43" grpId="0" animBg="1"/>
      <p:bldP spid="4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2/6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25 &lt; …</a:t>
            </a:r>
            <a:endParaRPr lang="fr-FR" sz="8000" dirty="0"/>
          </a:p>
        </p:txBody>
      </p:sp>
      <p:grpSp>
        <p:nvGrpSpPr>
          <p:cNvPr id="58" name="Groupe 57">
            <a:extLst>
              <a:ext uri="{FF2B5EF4-FFF2-40B4-BE49-F238E27FC236}">
                <a16:creationId xmlns:a16="http://schemas.microsoft.com/office/drawing/2014/main" id="{63E4CC72-9170-A869-7010-2404173261B8}"/>
              </a:ext>
            </a:extLst>
          </p:cNvPr>
          <p:cNvGrpSpPr/>
          <p:nvPr/>
        </p:nvGrpSpPr>
        <p:grpSpPr>
          <a:xfrm>
            <a:off x="-22503" y="5114080"/>
            <a:ext cx="4538353" cy="722871"/>
            <a:chOff x="96560" y="3186342"/>
            <a:chExt cx="9077550" cy="1008000"/>
          </a:xfrm>
        </p:grpSpPr>
        <p:grpSp>
          <p:nvGrpSpPr>
            <p:cNvPr id="59" name="Groupe 58">
              <a:extLst>
                <a:ext uri="{FF2B5EF4-FFF2-40B4-BE49-F238E27FC236}">
                  <a16:creationId xmlns:a16="http://schemas.microsoft.com/office/drawing/2014/main" id="{A0B0ABB8-11A1-9470-09B0-FE9DA1E92C92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62" name="Rectangle 61">
                <a:extLst>
                  <a:ext uri="{FF2B5EF4-FFF2-40B4-BE49-F238E27FC236}">
                    <a16:creationId xmlns:a16="http://schemas.microsoft.com/office/drawing/2014/main" id="{96A32157-DE2B-3A7A-ECAA-6F06F68BE72B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13</a:t>
                </a:r>
              </a:p>
            </p:txBody>
          </p:sp>
          <p:sp>
            <p:nvSpPr>
              <p:cNvPr id="63" name="Rectangle 62">
                <a:extLst>
                  <a:ext uri="{FF2B5EF4-FFF2-40B4-BE49-F238E27FC236}">
                    <a16:creationId xmlns:a16="http://schemas.microsoft.com/office/drawing/2014/main" id="{08292312-F1DE-E4E9-CDB2-B9F709FA976B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14</a:t>
                </a:r>
              </a:p>
            </p:txBody>
          </p:sp>
          <p:sp>
            <p:nvSpPr>
              <p:cNvPr id="64" name="Rectangle 63">
                <a:extLst>
                  <a:ext uri="{FF2B5EF4-FFF2-40B4-BE49-F238E27FC236}">
                    <a16:creationId xmlns:a16="http://schemas.microsoft.com/office/drawing/2014/main" id="{D987851A-E220-9A29-06EB-32C6DB9067D1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11</a:t>
                </a:r>
              </a:p>
            </p:txBody>
          </p:sp>
          <p:sp>
            <p:nvSpPr>
              <p:cNvPr id="65" name="Rectangle 64">
                <a:extLst>
                  <a:ext uri="{FF2B5EF4-FFF2-40B4-BE49-F238E27FC236}">
                    <a16:creationId xmlns:a16="http://schemas.microsoft.com/office/drawing/2014/main" id="{601B36F1-64A4-3FB1-1C07-1633C90B1D8D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15</a:t>
                </a:r>
              </a:p>
            </p:txBody>
          </p:sp>
          <p:sp>
            <p:nvSpPr>
              <p:cNvPr id="66" name="Rectangle 65">
                <a:extLst>
                  <a:ext uri="{FF2B5EF4-FFF2-40B4-BE49-F238E27FC236}">
                    <a16:creationId xmlns:a16="http://schemas.microsoft.com/office/drawing/2014/main" id="{7DF8BF0D-82E1-1233-D731-ABBD147ECEF0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16</a:t>
                </a:r>
              </a:p>
            </p:txBody>
          </p:sp>
          <p:sp>
            <p:nvSpPr>
              <p:cNvPr id="67" name="Rectangle 66">
                <a:extLst>
                  <a:ext uri="{FF2B5EF4-FFF2-40B4-BE49-F238E27FC236}">
                    <a16:creationId xmlns:a16="http://schemas.microsoft.com/office/drawing/2014/main" id="{517A922F-E7C6-FA2B-EFB2-105B0823C4D2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17</a:t>
                </a:r>
              </a:p>
            </p:txBody>
          </p:sp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C58F8622-3D78-8376-F02B-C0B0A2271221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18</a:t>
                </a:r>
              </a:p>
            </p:txBody>
          </p:sp>
          <p:sp>
            <p:nvSpPr>
              <p:cNvPr id="69" name="Rectangle 68">
                <a:extLst>
                  <a:ext uri="{FF2B5EF4-FFF2-40B4-BE49-F238E27FC236}">
                    <a16:creationId xmlns:a16="http://schemas.microsoft.com/office/drawing/2014/main" id="{6821BAF8-2000-1012-CC83-78668ED1BF46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19</a:t>
                </a:r>
              </a:p>
            </p:txBody>
          </p:sp>
          <p:sp>
            <p:nvSpPr>
              <p:cNvPr id="70" name="Rectangle 69">
                <a:extLst>
                  <a:ext uri="{FF2B5EF4-FFF2-40B4-BE49-F238E27FC236}">
                    <a16:creationId xmlns:a16="http://schemas.microsoft.com/office/drawing/2014/main" id="{3D66F303-C457-9EED-AA21-E8AE59E30E30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CE09E169-9E0C-3EB7-196B-0ABAA7349C5D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12</a:t>
              </a:r>
            </a:p>
          </p:txBody>
        </p:sp>
      </p:grpSp>
      <p:grpSp>
        <p:nvGrpSpPr>
          <p:cNvPr id="72" name="Groupe 71">
            <a:extLst>
              <a:ext uri="{FF2B5EF4-FFF2-40B4-BE49-F238E27FC236}">
                <a16:creationId xmlns:a16="http://schemas.microsoft.com/office/drawing/2014/main" id="{4A46090F-3C85-CE9A-81F5-2F27BBF2460F}"/>
              </a:ext>
            </a:extLst>
          </p:cNvPr>
          <p:cNvGrpSpPr/>
          <p:nvPr/>
        </p:nvGrpSpPr>
        <p:grpSpPr>
          <a:xfrm>
            <a:off x="4515850" y="5113057"/>
            <a:ext cx="4538353" cy="722872"/>
            <a:chOff x="96560" y="3186341"/>
            <a:chExt cx="9077550" cy="1008001"/>
          </a:xfrm>
        </p:grpSpPr>
        <p:grpSp>
          <p:nvGrpSpPr>
            <p:cNvPr id="73" name="Groupe 72">
              <a:extLst>
                <a:ext uri="{FF2B5EF4-FFF2-40B4-BE49-F238E27FC236}">
                  <a16:creationId xmlns:a16="http://schemas.microsoft.com/office/drawing/2014/main" id="{7B28E314-726B-B429-C111-C6EE8F5F54A6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75" name="Rectangle 74">
                <a:extLst>
                  <a:ext uri="{FF2B5EF4-FFF2-40B4-BE49-F238E27FC236}">
                    <a16:creationId xmlns:a16="http://schemas.microsoft.com/office/drawing/2014/main" id="{F293CCF1-C3BF-DE10-07FB-9DED88FED32B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6" name="Rectangle 75">
                <a:extLst>
                  <a:ext uri="{FF2B5EF4-FFF2-40B4-BE49-F238E27FC236}">
                    <a16:creationId xmlns:a16="http://schemas.microsoft.com/office/drawing/2014/main" id="{068E57FE-3BA8-54B1-3879-44E6323DA7B5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7" name="Rectangle 76">
                <a:extLst>
                  <a:ext uri="{FF2B5EF4-FFF2-40B4-BE49-F238E27FC236}">
                    <a16:creationId xmlns:a16="http://schemas.microsoft.com/office/drawing/2014/main" id="{A960CCC4-BE8A-8845-1DE4-5392D746A87A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8" name="Rectangle 77">
                <a:extLst>
                  <a:ext uri="{FF2B5EF4-FFF2-40B4-BE49-F238E27FC236}">
                    <a16:creationId xmlns:a16="http://schemas.microsoft.com/office/drawing/2014/main" id="{4911E6EC-F8B4-0A5B-2D94-5B0DADC90C6A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9" name="Rectangle 78">
                <a:extLst>
                  <a:ext uri="{FF2B5EF4-FFF2-40B4-BE49-F238E27FC236}">
                    <a16:creationId xmlns:a16="http://schemas.microsoft.com/office/drawing/2014/main" id="{8DB70787-61E9-DEDC-F329-B4375A10EE51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0" name="Rectangle 79">
                <a:extLst>
                  <a:ext uri="{FF2B5EF4-FFF2-40B4-BE49-F238E27FC236}">
                    <a16:creationId xmlns:a16="http://schemas.microsoft.com/office/drawing/2014/main" id="{4BAD7170-3476-7633-FB5B-2AE51B3BAF91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1" name="Rectangle 80">
                <a:extLst>
                  <a:ext uri="{FF2B5EF4-FFF2-40B4-BE49-F238E27FC236}">
                    <a16:creationId xmlns:a16="http://schemas.microsoft.com/office/drawing/2014/main" id="{7890717A-FE9C-747D-5DA8-407809F751A6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2" name="Rectangle 81">
                <a:extLst>
                  <a:ext uri="{FF2B5EF4-FFF2-40B4-BE49-F238E27FC236}">
                    <a16:creationId xmlns:a16="http://schemas.microsoft.com/office/drawing/2014/main" id="{8CC7A492-22A6-39A9-6863-649CC3E4CD72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251E3A9F-B86F-9362-ADBB-BDD5BD830CC2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343CAA4B-3694-B0ED-24CC-1D06AE06846C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22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313338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2/6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25 &lt; …</a:t>
            </a:r>
            <a:endParaRPr lang="fr-FR" sz="8000" dirty="0"/>
          </a:p>
        </p:txBody>
      </p:sp>
      <p:sp>
        <p:nvSpPr>
          <p:cNvPr id="43" name="ZoneTexte 42">
            <a:extLst>
              <a:ext uri="{FF2B5EF4-FFF2-40B4-BE49-F238E27FC236}">
                <a16:creationId xmlns:a16="http://schemas.microsoft.com/office/drawing/2014/main" id="{6D5412DC-C602-4E6C-A29B-540D0D104B03}"/>
              </a:ext>
            </a:extLst>
          </p:cNvPr>
          <p:cNvSpPr txBox="1"/>
          <p:nvPr/>
        </p:nvSpPr>
        <p:spPr>
          <a:xfrm>
            <a:off x="1687649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20</a:t>
            </a:r>
            <a:endParaRPr lang="fr-FR" sz="8000" dirty="0">
              <a:solidFill>
                <a:srgbClr val="C00000"/>
              </a:solidFill>
            </a:endParaRPr>
          </a:p>
        </p:txBody>
      </p:sp>
      <p:sp>
        <p:nvSpPr>
          <p:cNvPr id="44" name="ZoneTexte 43">
            <a:extLst>
              <a:ext uri="{FF2B5EF4-FFF2-40B4-BE49-F238E27FC236}">
                <a16:creationId xmlns:a16="http://schemas.microsoft.com/office/drawing/2014/main" id="{963C187F-4555-88F3-FDAB-190795F3E109}"/>
              </a:ext>
            </a:extLst>
          </p:cNvPr>
          <p:cNvSpPr txBox="1"/>
          <p:nvPr/>
        </p:nvSpPr>
        <p:spPr>
          <a:xfrm>
            <a:off x="5773320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30</a:t>
            </a:r>
            <a:endParaRPr lang="fr-FR" sz="8000" dirty="0">
              <a:solidFill>
                <a:srgbClr val="C00000"/>
              </a:solidFill>
            </a:endParaRPr>
          </a:p>
        </p:txBody>
      </p:sp>
      <p:grpSp>
        <p:nvGrpSpPr>
          <p:cNvPr id="45" name="Groupe 44">
            <a:extLst>
              <a:ext uri="{FF2B5EF4-FFF2-40B4-BE49-F238E27FC236}">
                <a16:creationId xmlns:a16="http://schemas.microsoft.com/office/drawing/2014/main" id="{C16DB68B-577B-B5FA-614D-4E8717E634B2}"/>
              </a:ext>
            </a:extLst>
          </p:cNvPr>
          <p:cNvGrpSpPr/>
          <p:nvPr/>
        </p:nvGrpSpPr>
        <p:grpSpPr>
          <a:xfrm>
            <a:off x="-22503" y="5114080"/>
            <a:ext cx="4538353" cy="722871"/>
            <a:chOff x="96560" y="3186342"/>
            <a:chExt cx="9077550" cy="1008000"/>
          </a:xfrm>
        </p:grpSpPr>
        <p:grpSp>
          <p:nvGrpSpPr>
            <p:cNvPr id="46" name="Groupe 45">
              <a:extLst>
                <a:ext uri="{FF2B5EF4-FFF2-40B4-BE49-F238E27FC236}">
                  <a16:creationId xmlns:a16="http://schemas.microsoft.com/office/drawing/2014/main" id="{58BEEC9C-241E-6C66-8923-623C7033CEB3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48" name="Rectangle 47">
                <a:extLst>
                  <a:ext uri="{FF2B5EF4-FFF2-40B4-BE49-F238E27FC236}">
                    <a16:creationId xmlns:a16="http://schemas.microsoft.com/office/drawing/2014/main" id="{5E3AC6D0-21D0-E50F-DD35-BB2ABBB2DB53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13</a:t>
                </a:r>
              </a:p>
            </p:txBody>
          </p:sp>
          <p:sp>
            <p:nvSpPr>
              <p:cNvPr id="49" name="Rectangle 48">
                <a:extLst>
                  <a:ext uri="{FF2B5EF4-FFF2-40B4-BE49-F238E27FC236}">
                    <a16:creationId xmlns:a16="http://schemas.microsoft.com/office/drawing/2014/main" id="{E6DD8D13-2FA4-44D4-E2C2-71E6D593BBB8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14</a:t>
                </a:r>
              </a:p>
            </p:txBody>
          </p:sp>
          <p:sp>
            <p:nvSpPr>
              <p:cNvPr id="50" name="Rectangle 49">
                <a:extLst>
                  <a:ext uri="{FF2B5EF4-FFF2-40B4-BE49-F238E27FC236}">
                    <a16:creationId xmlns:a16="http://schemas.microsoft.com/office/drawing/2014/main" id="{F1B7C3E3-7EA5-46EE-741E-A02D456D7022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11</a:t>
                </a:r>
              </a:p>
            </p:txBody>
          </p:sp>
          <p:sp>
            <p:nvSpPr>
              <p:cNvPr id="51" name="Rectangle 50">
                <a:extLst>
                  <a:ext uri="{FF2B5EF4-FFF2-40B4-BE49-F238E27FC236}">
                    <a16:creationId xmlns:a16="http://schemas.microsoft.com/office/drawing/2014/main" id="{FA612674-38C6-C491-53CA-1D32B8621D9A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15</a:t>
                </a:r>
              </a:p>
            </p:txBody>
          </p:sp>
          <p:sp>
            <p:nvSpPr>
              <p:cNvPr id="52" name="Rectangle 51">
                <a:extLst>
                  <a:ext uri="{FF2B5EF4-FFF2-40B4-BE49-F238E27FC236}">
                    <a16:creationId xmlns:a16="http://schemas.microsoft.com/office/drawing/2014/main" id="{8BB48E83-885B-117A-2899-15B9C8BD87A0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16</a:t>
                </a:r>
              </a:p>
            </p:txBody>
          </p:sp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750613A8-DC86-15E3-866C-12F3BB518B86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17</a:t>
                </a:r>
              </a:p>
            </p:txBody>
          </p:sp>
          <p:sp>
            <p:nvSpPr>
              <p:cNvPr id="54" name="Rectangle 53">
                <a:extLst>
                  <a:ext uri="{FF2B5EF4-FFF2-40B4-BE49-F238E27FC236}">
                    <a16:creationId xmlns:a16="http://schemas.microsoft.com/office/drawing/2014/main" id="{C33A8D12-9B59-D1D0-7B84-5E650AFD9B35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18</a:t>
                </a:r>
              </a:p>
            </p:txBody>
          </p:sp>
          <p:sp>
            <p:nvSpPr>
              <p:cNvPr id="55" name="Rectangle 54">
                <a:extLst>
                  <a:ext uri="{FF2B5EF4-FFF2-40B4-BE49-F238E27FC236}">
                    <a16:creationId xmlns:a16="http://schemas.microsoft.com/office/drawing/2014/main" id="{55C27D5F-5289-5EE3-501B-BC0EAC45DC41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19</a:t>
                </a:r>
              </a:p>
            </p:txBody>
          </p:sp>
          <p:sp>
            <p:nvSpPr>
              <p:cNvPr id="56" name="Rectangle 55">
                <a:extLst>
                  <a:ext uri="{FF2B5EF4-FFF2-40B4-BE49-F238E27FC236}">
                    <a16:creationId xmlns:a16="http://schemas.microsoft.com/office/drawing/2014/main" id="{A6BEA7D3-C415-0B86-D744-83E27763CB5B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3E62569B-A669-B1EC-2CB8-4C9E7A368DA9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12</a:t>
              </a:r>
            </a:p>
          </p:txBody>
        </p:sp>
      </p:grpSp>
      <p:grpSp>
        <p:nvGrpSpPr>
          <p:cNvPr id="57" name="Groupe 56">
            <a:extLst>
              <a:ext uri="{FF2B5EF4-FFF2-40B4-BE49-F238E27FC236}">
                <a16:creationId xmlns:a16="http://schemas.microsoft.com/office/drawing/2014/main" id="{0C352220-4D53-713F-A0A9-80E37847A79C}"/>
              </a:ext>
            </a:extLst>
          </p:cNvPr>
          <p:cNvGrpSpPr/>
          <p:nvPr/>
        </p:nvGrpSpPr>
        <p:grpSpPr>
          <a:xfrm>
            <a:off x="4515850" y="5113057"/>
            <a:ext cx="4538353" cy="722872"/>
            <a:chOff x="96560" y="3186341"/>
            <a:chExt cx="9077550" cy="1008001"/>
          </a:xfrm>
        </p:grpSpPr>
        <p:grpSp>
          <p:nvGrpSpPr>
            <p:cNvPr id="58" name="Groupe 57">
              <a:extLst>
                <a:ext uri="{FF2B5EF4-FFF2-40B4-BE49-F238E27FC236}">
                  <a16:creationId xmlns:a16="http://schemas.microsoft.com/office/drawing/2014/main" id="{BBCE47FA-ED4B-AE68-628C-B560C2EB2731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61" name="Rectangle 60">
                <a:extLst>
                  <a:ext uri="{FF2B5EF4-FFF2-40B4-BE49-F238E27FC236}">
                    <a16:creationId xmlns:a16="http://schemas.microsoft.com/office/drawing/2014/main" id="{60C5F498-C814-BC84-971E-320671A87F4A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2" name="Rectangle 61">
                <a:extLst>
                  <a:ext uri="{FF2B5EF4-FFF2-40B4-BE49-F238E27FC236}">
                    <a16:creationId xmlns:a16="http://schemas.microsoft.com/office/drawing/2014/main" id="{76C930E6-09C8-5C10-E2C4-A4936F7CE001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3" name="Rectangle 62">
                <a:extLst>
                  <a:ext uri="{FF2B5EF4-FFF2-40B4-BE49-F238E27FC236}">
                    <a16:creationId xmlns:a16="http://schemas.microsoft.com/office/drawing/2014/main" id="{CBE6F2DE-0816-82E0-AB11-984B03BCA90B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4" name="Rectangle 63">
                <a:extLst>
                  <a:ext uri="{FF2B5EF4-FFF2-40B4-BE49-F238E27FC236}">
                    <a16:creationId xmlns:a16="http://schemas.microsoft.com/office/drawing/2014/main" id="{81B15AA3-79B3-CA46-3331-AF7424BD6C7C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5" name="Rectangle 64">
                <a:extLst>
                  <a:ext uri="{FF2B5EF4-FFF2-40B4-BE49-F238E27FC236}">
                    <a16:creationId xmlns:a16="http://schemas.microsoft.com/office/drawing/2014/main" id="{CD360BAD-1178-C243-F62C-3F2897A46618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6" name="Rectangle 65">
                <a:extLst>
                  <a:ext uri="{FF2B5EF4-FFF2-40B4-BE49-F238E27FC236}">
                    <a16:creationId xmlns:a16="http://schemas.microsoft.com/office/drawing/2014/main" id="{A6EB8501-7618-B52B-7085-E2466751AE56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7" name="Rectangle 66">
                <a:extLst>
                  <a:ext uri="{FF2B5EF4-FFF2-40B4-BE49-F238E27FC236}">
                    <a16:creationId xmlns:a16="http://schemas.microsoft.com/office/drawing/2014/main" id="{12381A6F-E096-1BEE-6C42-BF46EDA399E7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D427BEDD-4D87-8179-1656-16530D02E788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29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9" name="Rectangle 68">
                <a:extLst>
                  <a:ext uri="{FF2B5EF4-FFF2-40B4-BE49-F238E27FC236}">
                    <a16:creationId xmlns:a16="http://schemas.microsoft.com/office/drawing/2014/main" id="{D2DDD7B2-8583-E05C-32EB-3144CA170478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E0D1F717-296F-EB1E-821C-9B895A30D8BB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22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70" name="Rectangle 69">
            <a:extLst>
              <a:ext uri="{FF2B5EF4-FFF2-40B4-BE49-F238E27FC236}">
                <a16:creationId xmlns:a16="http://schemas.microsoft.com/office/drawing/2014/main" id="{E54631E7-97F9-DD71-D6E8-5F148C80577E}"/>
              </a:ext>
            </a:extLst>
          </p:cNvPr>
          <p:cNvSpPr/>
          <p:nvPr/>
        </p:nvSpPr>
        <p:spPr>
          <a:xfrm>
            <a:off x="6337261" y="5114242"/>
            <a:ext cx="453835" cy="722871"/>
          </a:xfrm>
          <a:prstGeom prst="rect">
            <a:avLst/>
          </a:prstGeom>
          <a:solidFill>
            <a:srgbClr val="FFFF0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25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E47DC61C-80B5-ED96-A5BF-FECD2E5B1525}"/>
              </a:ext>
            </a:extLst>
          </p:cNvPr>
          <p:cNvSpPr/>
          <p:nvPr/>
        </p:nvSpPr>
        <p:spPr>
          <a:xfrm>
            <a:off x="4074155" y="5113078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20</a:t>
            </a:r>
            <a:endParaRPr lang="fr-FR" sz="3200" b="1" dirty="0">
              <a:solidFill>
                <a:schemeClr val="tx1"/>
              </a:solidFill>
            </a:endParaRP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5C3C40D2-057C-9E26-2FF5-34153392AF19}"/>
              </a:ext>
            </a:extLst>
          </p:cNvPr>
          <p:cNvSpPr/>
          <p:nvPr/>
        </p:nvSpPr>
        <p:spPr>
          <a:xfrm>
            <a:off x="8616600" y="5113077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30</a:t>
            </a:r>
            <a:endParaRPr lang="fr-FR" sz="3200" b="1" dirty="0">
              <a:solidFill>
                <a:schemeClr val="tx1"/>
              </a:solidFill>
            </a:endParaRPr>
          </a:p>
        </p:txBody>
      </p:sp>
      <p:grpSp>
        <p:nvGrpSpPr>
          <p:cNvPr id="74" name="Groupe 73">
            <a:extLst>
              <a:ext uri="{FF2B5EF4-FFF2-40B4-BE49-F238E27FC236}">
                <a16:creationId xmlns:a16="http://schemas.microsoft.com/office/drawing/2014/main" id="{504A2862-5678-7776-A079-86A6C02C0F72}"/>
              </a:ext>
            </a:extLst>
          </p:cNvPr>
          <p:cNvGrpSpPr/>
          <p:nvPr/>
        </p:nvGrpSpPr>
        <p:grpSpPr>
          <a:xfrm>
            <a:off x="4052452" y="4769677"/>
            <a:ext cx="331223" cy="1393371"/>
            <a:chOff x="3560023" y="1611086"/>
            <a:chExt cx="331223" cy="1393371"/>
          </a:xfrm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183A9975-EAC1-F5D2-A693-12400A3484A3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EB1B0312-4353-63DF-B613-D6D735C7DD36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C46473C0-1342-F2E7-9F86-321BC40FCDA5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8" name="Groupe 77">
            <a:extLst>
              <a:ext uri="{FF2B5EF4-FFF2-40B4-BE49-F238E27FC236}">
                <a16:creationId xmlns:a16="http://schemas.microsoft.com/office/drawing/2014/main" id="{E9FE5461-6046-EA71-DBB5-BA582C4D21A4}"/>
              </a:ext>
            </a:extLst>
          </p:cNvPr>
          <p:cNvGrpSpPr/>
          <p:nvPr/>
        </p:nvGrpSpPr>
        <p:grpSpPr>
          <a:xfrm rot="10800000">
            <a:off x="8760917" y="4769676"/>
            <a:ext cx="331223" cy="1393371"/>
            <a:chOff x="3560023" y="1611086"/>
            <a:chExt cx="331223" cy="1393371"/>
          </a:xfrm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1D5F067A-72AA-7FDC-3428-B93200FA9D96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2BB994FE-CB84-8AA8-8BE7-E064AE709C8C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D4EE5CC9-006D-1FEE-6EF9-B2AB3A9DE514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</p:spTree>
    <p:extLst>
      <p:ext uri="{BB962C8B-B14F-4D97-AF65-F5344CB8AC3E}">
        <p14:creationId xmlns:p14="http://schemas.microsoft.com/office/powerpoint/2010/main" val="3928614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 animBg="1"/>
      <p:bldP spid="44" grpId="0" animBg="1"/>
      <p:bldP spid="70" grpId="0" animBg="1"/>
      <p:bldP spid="72" grpId="0" animBg="1"/>
      <p:bldP spid="73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3/6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49 &lt; …</a:t>
            </a:r>
            <a:endParaRPr lang="fr-FR" sz="8000" dirty="0"/>
          </a:p>
        </p:txBody>
      </p:sp>
      <p:grpSp>
        <p:nvGrpSpPr>
          <p:cNvPr id="58" name="Groupe 57">
            <a:extLst>
              <a:ext uri="{FF2B5EF4-FFF2-40B4-BE49-F238E27FC236}">
                <a16:creationId xmlns:a16="http://schemas.microsoft.com/office/drawing/2014/main" id="{63E4CC72-9170-A869-7010-2404173261B8}"/>
              </a:ext>
            </a:extLst>
          </p:cNvPr>
          <p:cNvGrpSpPr/>
          <p:nvPr/>
        </p:nvGrpSpPr>
        <p:grpSpPr>
          <a:xfrm>
            <a:off x="-22503" y="5114080"/>
            <a:ext cx="4538353" cy="722871"/>
            <a:chOff x="96560" y="3186342"/>
            <a:chExt cx="9077550" cy="1008000"/>
          </a:xfrm>
        </p:grpSpPr>
        <p:grpSp>
          <p:nvGrpSpPr>
            <p:cNvPr id="59" name="Groupe 58">
              <a:extLst>
                <a:ext uri="{FF2B5EF4-FFF2-40B4-BE49-F238E27FC236}">
                  <a16:creationId xmlns:a16="http://schemas.microsoft.com/office/drawing/2014/main" id="{A0B0ABB8-11A1-9470-09B0-FE9DA1E92C92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62" name="Rectangle 61">
                <a:extLst>
                  <a:ext uri="{FF2B5EF4-FFF2-40B4-BE49-F238E27FC236}">
                    <a16:creationId xmlns:a16="http://schemas.microsoft.com/office/drawing/2014/main" id="{96A32157-DE2B-3A7A-ECAA-6F06F68BE72B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33</a:t>
                </a:r>
              </a:p>
            </p:txBody>
          </p:sp>
          <p:sp>
            <p:nvSpPr>
              <p:cNvPr id="63" name="Rectangle 62">
                <a:extLst>
                  <a:ext uri="{FF2B5EF4-FFF2-40B4-BE49-F238E27FC236}">
                    <a16:creationId xmlns:a16="http://schemas.microsoft.com/office/drawing/2014/main" id="{08292312-F1DE-E4E9-CDB2-B9F709FA976B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34</a:t>
                </a:r>
              </a:p>
            </p:txBody>
          </p:sp>
          <p:sp>
            <p:nvSpPr>
              <p:cNvPr id="64" name="Rectangle 63">
                <a:extLst>
                  <a:ext uri="{FF2B5EF4-FFF2-40B4-BE49-F238E27FC236}">
                    <a16:creationId xmlns:a16="http://schemas.microsoft.com/office/drawing/2014/main" id="{D987851A-E220-9A29-06EB-32C6DB9067D1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31</a:t>
                </a:r>
              </a:p>
            </p:txBody>
          </p:sp>
          <p:sp>
            <p:nvSpPr>
              <p:cNvPr id="65" name="Rectangle 64">
                <a:extLst>
                  <a:ext uri="{FF2B5EF4-FFF2-40B4-BE49-F238E27FC236}">
                    <a16:creationId xmlns:a16="http://schemas.microsoft.com/office/drawing/2014/main" id="{601B36F1-64A4-3FB1-1C07-1633C90B1D8D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35</a:t>
                </a:r>
              </a:p>
            </p:txBody>
          </p:sp>
          <p:sp>
            <p:nvSpPr>
              <p:cNvPr id="66" name="Rectangle 65">
                <a:extLst>
                  <a:ext uri="{FF2B5EF4-FFF2-40B4-BE49-F238E27FC236}">
                    <a16:creationId xmlns:a16="http://schemas.microsoft.com/office/drawing/2014/main" id="{7DF8BF0D-82E1-1233-D731-ABBD147ECEF0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36</a:t>
                </a:r>
              </a:p>
            </p:txBody>
          </p:sp>
          <p:sp>
            <p:nvSpPr>
              <p:cNvPr id="67" name="Rectangle 66">
                <a:extLst>
                  <a:ext uri="{FF2B5EF4-FFF2-40B4-BE49-F238E27FC236}">
                    <a16:creationId xmlns:a16="http://schemas.microsoft.com/office/drawing/2014/main" id="{517A922F-E7C6-FA2B-EFB2-105B0823C4D2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37</a:t>
                </a:r>
              </a:p>
            </p:txBody>
          </p:sp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C58F8622-3D78-8376-F02B-C0B0A2271221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38</a:t>
                </a:r>
              </a:p>
            </p:txBody>
          </p:sp>
          <p:sp>
            <p:nvSpPr>
              <p:cNvPr id="69" name="Rectangle 68">
                <a:extLst>
                  <a:ext uri="{FF2B5EF4-FFF2-40B4-BE49-F238E27FC236}">
                    <a16:creationId xmlns:a16="http://schemas.microsoft.com/office/drawing/2014/main" id="{6821BAF8-2000-1012-CC83-78668ED1BF46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39</a:t>
                </a:r>
              </a:p>
            </p:txBody>
          </p:sp>
          <p:sp>
            <p:nvSpPr>
              <p:cNvPr id="70" name="Rectangle 69">
                <a:extLst>
                  <a:ext uri="{FF2B5EF4-FFF2-40B4-BE49-F238E27FC236}">
                    <a16:creationId xmlns:a16="http://schemas.microsoft.com/office/drawing/2014/main" id="{3D66F303-C457-9EED-AA21-E8AE59E30E30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CE09E169-9E0C-3EB7-196B-0ABAA7349C5D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32</a:t>
              </a:r>
            </a:p>
          </p:txBody>
        </p:sp>
      </p:grpSp>
      <p:grpSp>
        <p:nvGrpSpPr>
          <p:cNvPr id="72" name="Groupe 71">
            <a:extLst>
              <a:ext uri="{FF2B5EF4-FFF2-40B4-BE49-F238E27FC236}">
                <a16:creationId xmlns:a16="http://schemas.microsoft.com/office/drawing/2014/main" id="{4A46090F-3C85-CE9A-81F5-2F27BBF2460F}"/>
              </a:ext>
            </a:extLst>
          </p:cNvPr>
          <p:cNvGrpSpPr/>
          <p:nvPr/>
        </p:nvGrpSpPr>
        <p:grpSpPr>
          <a:xfrm>
            <a:off x="4515850" y="5113057"/>
            <a:ext cx="4538353" cy="722872"/>
            <a:chOff x="96560" y="3186341"/>
            <a:chExt cx="9077550" cy="1008001"/>
          </a:xfrm>
        </p:grpSpPr>
        <p:grpSp>
          <p:nvGrpSpPr>
            <p:cNvPr id="73" name="Groupe 72">
              <a:extLst>
                <a:ext uri="{FF2B5EF4-FFF2-40B4-BE49-F238E27FC236}">
                  <a16:creationId xmlns:a16="http://schemas.microsoft.com/office/drawing/2014/main" id="{7B28E314-726B-B429-C111-C6EE8F5F54A6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75" name="Rectangle 74">
                <a:extLst>
                  <a:ext uri="{FF2B5EF4-FFF2-40B4-BE49-F238E27FC236}">
                    <a16:creationId xmlns:a16="http://schemas.microsoft.com/office/drawing/2014/main" id="{F293CCF1-C3BF-DE10-07FB-9DED88FED32B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6" name="Rectangle 75">
                <a:extLst>
                  <a:ext uri="{FF2B5EF4-FFF2-40B4-BE49-F238E27FC236}">
                    <a16:creationId xmlns:a16="http://schemas.microsoft.com/office/drawing/2014/main" id="{068E57FE-3BA8-54B1-3879-44E6323DA7B5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7" name="Rectangle 76">
                <a:extLst>
                  <a:ext uri="{FF2B5EF4-FFF2-40B4-BE49-F238E27FC236}">
                    <a16:creationId xmlns:a16="http://schemas.microsoft.com/office/drawing/2014/main" id="{A960CCC4-BE8A-8845-1DE4-5392D746A87A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8" name="Rectangle 77">
                <a:extLst>
                  <a:ext uri="{FF2B5EF4-FFF2-40B4-BE49-F238E27FC236}">
                    <a16:creationId xmlns:a16="http://schemas.microsoft.com/office/drawing/2014/main" id="{4911E6EC-F8B4-0A5B-2D94-5B0DADC90C6A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9" name="Rectangle 78">
                <a:extLst>
                  <a:ext uri="{FF2B5EF4-FFF2-40B4-BE49-F238E27FC236}">
                    <a16:creationId xmlns:a16="http://schemas.microsoft.com/office/drawing/2014/main" id="{8DB70787-61E9-DEDC-F329-B4375A10EE51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0" name="Rectangle 79">
                <a:extLst>
                  <a:ext uri="{FF2B5EF4-FFF2-40B4-BE49-F238E27FC236}">
                    <a16:creationId xmlns:a16="http://schemas.microsoft.com/office/drawing/2014/main" id="{4BAD7170-3476-7633-FB5B-2AE51B3BAF91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1" name="Rectangle 80">
                <a:extLst>
                  <a:ext uri="{FF2B5EF4-FFF2-40B4-BE49-F238E27FC236}">
                    <a16:creationId xmlns:a16="http://schemas.microsoft.com/office/drawing/2014/main" id="{7890717A-FE9C-747D-5DA8-407809F751A6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2" name="Rectangle 81">
                <a:extLst>
                  <a:ext uri="{FF2B5EF4-FFF2-40B4-BE49-F238E27FC236}">
                    <a16:creationId xmlns:a16="http://schemas.microsoft.com/office/drawing/2014/main" id="{8CC7A492-22A6-39A9-6863-649CC3E4CD72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251E3A9F-B86F-9362-ADBB-BDD5BD830CC2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343CAA4B-3694-B0ED-24CC-1D06AE06846C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42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003447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3/6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49 &lt; …</a:t>
            </a:r>
            <a:endParaRPr lang="fr-FR" sz="8000" dirty="0"/>
          </a:p>
        </p:txBody>
      </p:sp>
      <p:sp>
        <p:nvSpPr>
          <p:cNvPr id="43" name="ZoneTexte 42">
            <a:extLst>
              <a:ext uri="{FF2B5EF4-FFF2-40B4-BE49-F238E27FC236}">
                <a16:creationId xmlns:a16="http://schemas.microsoft.com/office/drawing/2014/main" id="{6D5412DC-C602-4E6C-A29B-540D0D104B03}"/>
              </a:ext>
            </a:extLst>
          </p:cNvPr>
          <p:cNvSpPr txBox="1"/>
          <p:nvPr/>
        </p:nvSpPr>
        <p:spPr>
          <a:xfrm>
            <a:off x="1687649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40</a:t>
            </a:r>
            <a:endParaRPr lang="fr-FR" sz="8000" dirty="0">
              <a:solidFill>
                <a:srgbClr val="C00000"/>
              </a:solidFill>
            </a:endParaRPr>
          </a:p>
        </p:txBody>
      </p:sp>
      <p:sp>
        <p:nvSpPr>
          <p:cNvPr id="44" name="ZoneTexte 43">
            <a:extLst>
              <a:ext uri="{FF2B5EF4-FFF2-40B4-BE49-F238E27FC236}">
                <a16:creationId xmlns:a16="http://schemas.microsoft.com/office/drawing/2014/main" id="{963C187F-4555-88F3-FDAB-190795F3E109}"/>
              </a:ext>
            </a:extLst>
          </p:cNvPr>
          <p:cNvSpPr txBox="1"/>
          <p:nvPr/>
        </p:nvSpPr>
        <p:spPr>
          <a:xfrm>
            <a:off x="5773320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50</a:t>
            </a:r>
            <a:endParaRPr lang="fr-FR" sz="8000" dirty="0">
              <a:solidFill>
                <a:srgbClr val="C00000"/>
              </a:solidFill>
            </a:endParaRPr>
          </a:p>
        </p:txBody>
      </p:sp>
      <p:grpSp>
        <p:nvGrpSpPr>
          <p:cNvPr id="45" name="Groupe 44">
            <a:extLst>
              <a:ext uri="{FF2B5EF4-FFF2-40B4-BE49-F238E27FC236}">
                <a16:creationId xmlns:a16="http://schemas.microsoft.com/office/drawing/2014/main" id="{C16DB68B-577B-B5FA-614D-4E8717E634B2}"/>
              </a:ext>
            </a:extLst>
          </p:cNvPr>
          <p:cNvGrpSpPr/>
          <p:nvPr/>
        </p:nvGrpSpPr>
        <p:grpSpPr>
          <a:xfrm>
            <a:off x="-22503" y="5114080"/>
            <a:ext cx="4538353" cy="722871"/>
            <a:chOff x="96560" y="3186342"/>
            <a:chExt cx="9077550" cy="1008000"/>
          </a:xfrm>
        </p:grpSpPr>
        <p:grpSp>
          <p:nvGrpSpPr>
            <p:cNvPr id="46" name="Groupe 45">
              <a:extLst>
                <a:ext uri="{FF2B5EF4-FFF2-40B4-BE49-F238E27FC236}">
                  <a16:creationId xmlns:a16="http://schemas.microsoft.com/office/drawing/2014/main" id="{58BEEC9C-241E-6C66-8923-623C7033CEB3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48" name="Rectangle 47">
                <a:extLst>
                  <a:ext uri="{FF2B5EF4-FFF2-40B4-BE49-F238E27FC236}">
                    <a16:creationId xmlns:a16="http://schemas.microsoft.com/office/drawing/2014/main" id="{5E3AC6D0-21D0-E50F-DD35-BB2ABBB2DB53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33</a:t>
                </a:r>
              </a:p>
            </p:txBody>
          </p:sp>
          <p:sp>
            <p:nvSpPr>
              <p:cNvPr id="49" name="Rectangle 48">
                <a:extLst>
                  <a:ext uri="{FF2B5EF4-FFF2-40B4-BE49-F238E27FC236}">
                    <a16:creationId xmlns:a16="http://schemas.microsoft.com/office/drawing/2014/main" id="{E6DD8D13-2FA4-44D4-E2C2-71E6D593BBB8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34</a:t>
                </a:r>
              </a:p>
            </p:txBody>
          </p:sp>
          <p:sp>
            <p:nvSpPr>
              <p:cNvPr id="50" name="Rectangle 49">
                <a:extLst>
                  <a:ext uri="{FF2B5EF4-FFF2-40B4-BE49-F238E27FC236}">
                    <a16:creationId xmlns:a16="http://schemas.microsoft.com/office/drawing/2014/main" id="{F1B7C3E3-7EA5-46EE-741E-A02D456D7022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31</a:t>
                </a:r>
              </a:p>
            </p:txBody>
          </p:sp>
          <p:sp>
            <p:nvSpPr>
              <p:cNvPr id="51" name="Rectangle 50">
                <a:extLst>
                  <a:ext uri="{FF2B5EF4-FFF2-40B4-BE49-F238E27FC236}">
                    <a16:creationId xmlns:a16="http://schemas.microsoft.com/office/drawing/2014/main" id="{FA612674-38C6-C491-53CA-1D32B8621D9A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35</a:t>
                </a:r>
              </a:p>
            </p:txBody>
          </p:sp>
          <p:sp>
            <p:nvSpPr>
              <p:cNvPr id="52" name="Rectangle 51">
                <a:extLst>
                  <a:ext uri="{FF2B5EF4-FFF2-40B4-BE49-F238E27FC236}">
                    <a16:creationId xmlns:a16="http://schemas.microsoft.com/office/drawing/2014/main" id="{8BB48E83-885B-117A-2899-15B9C8BD87A0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36</a:t>
                </a:r>
              </a:p>
            </p:txBody>
          </p:sp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750613A8-DC86-15E3-866C-12F3BB518B86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37</a:t>
                </a:r>
              </a:p>
            </p:txBody>
          </p:sp>
          <p:sp>
            <p:nvSpPr>
              <p:cNvPr id="54" name="Rectangle 53">
                <a:extLst>
                  <a:ext uri="{FF2B5EF4-FFF2-40B4-BE49-F238E27FC236}">
                    <a16:creationId xmlns:a16="http://schemas.microsoft.com/office/drawing/2014/main" id="{C33A8D12-9B59-D1D0-7B84-5E650AFD9B35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38</a:t>
                </a:r>
              </a:p>
            </p:txBody>
          </p:sp>
          <p:sp>
            <p:nvSpPr>
              <p:cNvPr id="55" name="Rectangle 54">
                <a:extLst>
                  <a:ext uri="{FF2B5EF4-FFF2-40B4-BE49-F238E27FC236}">
                    <a16:creationId xmlns:a16="http://schemas.microsoft.com/office/drawing/2014/main" id="{55C27D5F-5289-5EE3-501B-BC0EAC45DC41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39</a:t>
                </a:r>
              </a:p>
            </p:txBody>
          </p:sp>
          <p:sp>
            <p:nvSpPr>
              <p:cNvPr id="56" name="Rectangle 55">
                <a:extLst>
                  <a:ext uri="{FF2B5EF4-FFF2-40B4-BE49-F238E27FC236}">
                    <a16:creationId xmlns:a16="http://schemas.microsoft.com/office/drawing/2014/main" id="{A6BEA7D3-C415-0B86-D744-83E27763CB5B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3E62569B-A669-B1EC-2CB8-4C9E7A368DA9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32</a:t>
              </a:r>
            </a:p>
          </p:txBody>
        </p:sp>
      </p:grpSp>
      <p:grpSp>
        <p:nvGrpSpPr>
          <p:cNvPr id="57" name="Groupe 56">
            <a:extLst>
              <a:ext uri="{FF2B5EF4-FFF2-40B4-BE49-F238E27FC236}">
                <a16:creationId xmlns:a16="http://schemas.microsoft.com/office/drawing/2014/main" id="{0C352220-4D53-713F-A0A9-80E37847A79C}"/>
              </a:ext>
            </a:extLst>
          </p:cNvPr>
          <p:cNvGrpSpPr/>
          <p:nvPr/>
        </p:nvGrpSpPr>
        <p:grpSpPr>
          <a:xfrm>
            <a:off x="4515850" y="5113057"/>
            <a:ext cx="4538353" cy="722872"/>
            <a:chOff x="96560" y="3186341"/>
            <a:chExt cx="9077550" cy="1008001"/>
          </a:xfrm>
        </p:grpSpPr>
        <p:grpSp>
          <p:nvGrpSpPr>
            <p:cNvPr id="58" name="Groupe 57">
              <a:extLst>
                <a:ext uri="{FF2B5EF4-FFF2-40B4-BE49-F238E27FC236}">
                  <a16:creationId xmlns:a16="http://schemas.microsoft.com/office/drawing/2014/main" id="{BBCE47FA-ED4B-AE68-628C-B560C2EB2731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61" name="Rectangle 60">
                <a:extLst>
                  <a:ext uri="{FF2B5EF4-FFF2-40B4-BE49-F238E27FC236}">
                    <a16:creationId xmlns:a16="http://schemas.microsoft.com/office/drawing/2014/main" id="{60C5F498-C814-BC84-971E-320671A87F4A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2" name="Rectangle 61">
                <a:extLst>
                  <a:ext uri="{FF2B5EF4-FFF2-40B4-BE49-F238E27FC236}">
                    <a16:creationId xmlns:a16="http://schemas.microsoft.com/office/drawing/2014/main" id="{76C930E6-09C8-5C10-E2C4-A4936F7CE001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3" name="Rectangle 62">
                <a:extLst>
                  <a:ext uri="{FF2B5EF4-FFF2-40B4-BE49-F238E27FC236}">
                    <a16:creationId xmlns:a16="http://schemas.microsoft.com/office/drawing/2014/main" id="{CBE6F2DE-0816-82E0-AB11-984B03BCA90B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4" name="Rectangle 63">
                <a:extLst>
                  <a:ext uri="{FF2B5EF4-FFF2-40B4-BE49-F238E27FC236}">
                    <a16:creationId xmlns:a16="http://schemas.microsoft.com/office/drawing/2014/main" id="{81B15AA3-79B3-CA46-3331-AF7424BD6C7C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5" name="Rectangle 64">
                <a:extLst>
                  <a:ext uri="{FF2B5EF4-FFF2-40B4-BE49-F238E27FC236}">
                    <a16:creationId xmlns:a16="http://schemas.microsoft.com/office/drawing/2014/main" id="{CD360BAD-1178-C243-F62C-3F2897A46618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6" name="Rectangle 65">
                <a:extLst>
                  <a:ext uri="{FF2B5EF4-FFF2-40B4-BE49-F238E27FC236}">
                    <a16:creationId xmlns:a16="http://schemas.microsoft.com/office/drawing/2014/main" id="{A6EB8501-7618-B52B-7085-E2466751AE56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7" name="Rectangle 66">
                <a:extLst>
                  <a:ext uri="{FF2B5EF4-FFF2-40B4-BE49-F238E27FC236}">
                    <a16:creationId xmlns:a16="http://schemas.microsoft.com/office/drawing/2014/main" id="{12381A6F-E096-1BEE-6C42-BF46EDA399E7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D427BEDD-4D87-8179-1656-16530D02E788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49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9" name="Rectangle 68">
                <a:extLst>
                  <a:ext uri="{FF2B5EF4-FFF2-40B4-BE49-F238E27FC236}">
                    <a16:creationId xmlns:a16="http://schemas.microsoft.com/office/drawing/2014/main" id="{D2DDD7B2-8583-E05C-32EB-3144CA170478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E0D1F717-296F-EB1E-821C-9B895A30D8BB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42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70" name="Rectangle 69">
            <a:extLst>
              <a:ext uri="{FF2B5EF4-FFF2-40B4-BE49-F238E27FC236}">
                <a16:creationId xmlns:a16="http://schemas.microsoft.com/office/drawing/2014/main" id="{E54631E7-97F9-DD71-D6E8-5F148C80577E}"/>
              </a:ext>
            </a:extLst>
          </p:cNvPr>
          <p:cNvSpPr/>
          <p:nvPr/>
        </p:nvSpPr>
        <p:spPr>
          <a:xfrm>
            <a:off x="8150586" y="5113056"/>
            <a:ext cx="453835" cy="722871"/>
          </a:xfrm>
          <a:prstGeom prst="rect">
            <a:avLst/>
          </a:prstGeom>
          <a:solidFill>
            <a:srgbClr val="FFFF0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49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E47DC61C-80B5-ED96-A5BF-FECD2E5B1525}"/>
              </a:ext>
            </a:extLst>
          </p:cNvPr>
          <p:cNvSpPr/>
          <p:nvPr/>
        </p:nvSpPr>
        <p:spPr>
          <a:xfrm>
            <a:off x="4088340" y="5104926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40</a:t>
            </a:r>
            <a:endParaRPr lang="fr-FR" sz="3200" b="1" dirty="0">
              <a:solidFill>
                <a:schemeClr val="tx1"/>
              </a:solidFill>
            </a:endParaRP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5C3C40D2-057C-9E26-2FF5-34153392AF19}"/>
              </a:ext>
            </a:extLst>
          </p:cNvPr>
          <p:cNvSpPr/>
          <p:nvPr/>
        </p:nvSpPr>
        <p:spPr>
          <a:xfrm>
            <a:off x="8580121" y="5113057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50</a:t>
            </a:r>
            <a:endParaRPr lang="fr-FR" sz="3200" b="1" dirty="0">
              <a:solidFill>
                <a:schemeClr val="tx1"/>
              </a:solidFill>
            </a:endParaRPr>
          </a:p>
        </p:txBody>
      </p:sp>
      <p:grpSp>
        <p:nvGrpSpPr>
          <p:cNvPr id="74" name="Groupe 73">
            <a:extLst>
              <a:ext uri="{FF2B5EF4-FFF2-40B4-BE49-F238E27FC236}">
                <a16:creationId xmlns:a16="http://schemas.microsoft.com/office/drawing/2014/main" id="{504A2862-5678-7776-A079-86A6C02C0F72}"/>
              </a:ext>
            </a:extLst>
          </p:cNvPr>
          <p:cNvGrpSpPr/>
          <p:nvPr/>
        </p:nvGrpSpPr>
        <p:grpSpPr>
          <a:xfrm>
            <a:off x="4052452" y="4769677"/>
            <a:ext cx="331223" cy="1393371"/>
            <a:chOff x="3560023" y="1611086"/>
            <a:chExt cx="331223" cy="1393371"/>
          </a:xfrm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183A9975-EAC1-F5D2-A693-12400A3484A3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EB1B0312-4353-63DF-B613-D6D735C7DD36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C46473C0-1342-F2E7-9F86-321BC40FCDA5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8" name="Groupe 77">
            <a:extLst>
              <a:ext uri="{FF2B5EF4-FFF2-40B4-BE49-F238E27FC236}">
                <a16:creationId xmlns:a16="http://schemas.microsoft.com/office/drawing/2014/main" id="{E9FE5461-6046-EA71-DBB5-BA582C4D21A4}"/>
              </a:ext>
            </a:extLst>
          </p:cNvPr>
          <p:cNvGrpSpPr/>
          <p:nvPr/>
        </p:nvGrpSpPr>
        <p:grpSpPr>
          <a:xfrm rot="10800000">
            <a:off x="8760917" y="4769676"/>
            <a:ext cx="331223" cy="1393371"/>
            <a:chOff x="3560023" y="1611086"/>
            <a:chExt cx="331223" cy="1393371"/>
          </a:xfrm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1D5F067A-72AA-7FDC-3428-B93200FA9D96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2BB994FE-CB84-8AA8-8BE7-E064AE709C8C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D4EE5CC9-006D-1FEE-6EF9-B2AB3A9DE514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</p:spTree>
    <p:extLst>
      <p:ext uri="{BB962C8B-B14F-4D97-AF65-F5344CB8AC3E}">
        <p14:creationId xmlns:p14="http://schemas.microsoft.com/office/powerpoint/2010/main" val="42802117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 animBg="1"/>
      <p:bldP spid="44" grpId="0" animBg="1"/>
      <p:bldP spid="70" grpId="0" animBg="1"/>
      <p:bldP spid="72" grpId="0" animBg="1"/>
      <p:bldP spid="73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4/6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63 &lt; …</a:t>
            </a:r>
            <a:endParaRPr lang="fr-FR" sz="8000" dirty="0"/>
          </a:p>
        </p:txBody>
      </p:sp>
      <p:grpSp>
        <p:nvGrpSpPr>
          <p:cNvPr id="52" name="Groupe 51">
            <a:extLst>
              <a:ext uri="{FF2B5EF4-FFF2-40B4-BE49-F238E27FC236}">
                <a16:creationId xmlns:a16="http://schemas.microsoft.com/office/drawing/2014/main" id="{BADDCB51-05B8-C1C5-6F40-443FE9587946}"/>
              </a:ext>
            </a:extLst>
          </p:cNvPr>
          <p:cNvGrpSpPr/>
          <p:nvPr/>
        </p:nvGrpSpPr>
        <p:grpSpPr>
          <a:xfrm>
            <a:off x="0" y="5113056"/>
            <a:ext cx="4538353" cy="722871"/>
            <a:chOff x="96560" y="3186342"/>
            <a:chExt cx="9077550" cy="1008000"/>
          </a:xfrm>
        </p:grpSpPr>
        <p:grpSp>
          <p:nvGrpSpPr>
            <p:cNvPr id="53" name="Groupe 52">
              <a:extLst>
                <a:ext uri="{FF2B5EF4-FFF2-40B4-BE49-F238E27FC236}">
                  <a16:creationId xmlns:a16="http://schemas.microsoft.com/office/drawing/2014/main" id="{2FD52BA3-E63A-5678-B89E-E8C593EADB42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55" name="Rectangle 54">
                <a:extLst>
                  <a:ext uri="{FF2B5EF4-FFF2-40B4-BE49-F238E27FC236}">
                    <a16:creationId xmlns:a16="http://schemas.microsoft.com/office/drawing/2014/main" id="{F9DFE3C4-7D11-FDDB-A029-D91FAB7EE42C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53</a:t>
                </a:r>
              </a:p>
            </p:txBody>
          </p:sp>
          <p:sp>
            <p:nvSpPr>
              <p:cNvPr id="56" name="Rectangle 55">
                <a:extLst>
                  <a:ext uri="{FF2B5EF4-FFF2-40B4-BE49-F238E27FC236}">
                    <a16:creationId xmlns:a16="http://schemas.microsoft.com/office/drawing/2014/main" id="{829A266F-482E-73AF-142E-86ECBE5D630B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54</a:t>
                </a:r>
              </a:p>
            </p:txBody>
          </p:sp>
          <p:sp>
            <p:nvSpPr>
              <p:cNvPr id="57" name="Rectangle 56">
                <a:extLst>
                  <a:ext uri="{FF2B5EF4-FFF2-40B4-BE49-F238E27FC236}">
                    <a16:creationId xmlns:a16="http://schemas.microsoft.com/office/drawing/2014/main" id="{A985F685-A9F2-897F-A06A-F0C52D907632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51</a:t>
                </a:r>
              </a:p>
            </p:txBody>
          </p:sp>
          <p:sp>
            <p:nvSpPr>
              <p:cNvPr id="60" name="Rectangle 59">
                <a:extLst>
                  <a:ext uri="{FF2B5EF4-FFF2-40B4-BE49-F238E27FC236}">
                    <a16:creationId xmlns:a16="http://schemas.microsoft.com/office/drawing/2014/main" id="{A319D0FE-BE9D-8050-C1A7-9FCFBBED2906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55</a:t>
                </a:r>
              </a:p>
            </p:txBody>
          </p:sp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65843713-0004-ADA1-D7F2-1053FE75E4EF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56</a:t>
                </a:r>
              </a:p>
            </p:txBody>
          </p:sp>
          <p:sp>
            <p:nvSpPr>
              <p:cNvPr id="85" name="Rectangle 84">
                <a:extLst>
                  <a:ext uri="{FF2B5EF4-FFF2-40B4-BE49-F238E27FC236}">
                    <a16:creationId xmlns:a16="http://schemas.microsoft.com/office/drawing/2014/main" id="{C9242097-6EBC-C425-E845-0DA529D2DAA7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57</a:t>
                </a:r>
              </a:p>
            </p:txBody>
          </p:sp>
          <p:sp>
            <p:nvSpPr>
              <p:cNvPr id="86" name="Rectangle 85">
                <a:extLst>
                  <a:ext uri="{FF2B5EF4-FFF2-40B4-BE49-F238E27FC236}">
                    <a16:creationId xmlns:a16="http://schemas.microsoft.com/office/drawing/2014/main" id="{C321432B-52C0-A5C6-A30D-FC33B7A5CCFD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58</a:t>
                </a:r>
              </a:p>
            </p:txBody>
          </p:sp>
          <p:sp>
            <p:nvSpPr>
              <p:cNvPr id="87" name="Rectangle 86">
                <a:extLst>
                  <a:ext uri="{FF2B5EF4-FFF2-40B4-BE49-F238E27FC236}">
                    <a16:creationId xmlns:a16="http://schemas.microsoft.com/office/drawing/2014/main" id="{5204A954-7B28-1A40-0594-D0FEC5D020B3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59</a:t>
                </a:r>
              </a:p>
            </p:txBody>
          </p:sp>
          <p:sp>
            <p:nvSpPr>
              <p:cNvPr id="88" name="Rectangle 87">
                <a:extLst>
                  <a:ext uri="{FF2B5EF4-FFF2-40B4-BE49-F238E27FC236}">
                    <a16:creationId xmlns:a16="http://schemas.microsoft.com/office/drawing/2014/main" id="{28F304A2-261A-06F5-7B97-7AED4D55F14B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8623F13D-CD95-CD39-937F-A3DD8B6DC52C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52</a:t>
              </a:r>
            </a:p>
          </p:txBody>
        </p:sp>
      </p:grpSp>
      <p:grpSp>
        <p:nvGrpSpPr>
          <p:cNvPr id="89" name="Groupe 88">
            <a:extLst>
              <a:ext uri="{FF2B5EF4-FFF2-40B4-BE49-F238E27FC236}">
                <a16:creationId xmlns:a16="http://schemas.microsoft.com/office/drawing/2014/main" id="{56609005-0E37-DC8F-D9CB-CF70AE05B672}"/>
              </a:ext>
            </a:extLst>
          </p:cNvPr>
          <p:cNvGrpSpPr/>
          <p:nvPr/>
        </p:nvGrpSpPr>
        <p:grpSpPr>
          <a:xfrm>
            <a:off x="4538353" y="5112033"/>
            <a:ext cx="4538353" cy="722872"/>
            <a:chOff x="96560" y="3186341"/>
            <a:chExt cx="9077550" cy="1008001"/>
          </a:xfrm>
        </p:grpSpPr>
        <p:grpSp>
          <p:nvGrpSpPr>
            <p:cNvPr id="90" name="Groupe 89">
              <a:extLst>
                <a:ext uri="{FF2B5EF4-FFF2-40B4-BE49-F238E27FC236}">
                  <a16:creationId xmlns:a16="http://schemas.microsoft.com/office/drawing/2014/main" id="{464A2BD4-2E5A-F7AD-944C-AC00CE04F981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6A961CD3-CA8D-654D-9D45-E2C6BBBA7A01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3" name="Rectangle 92">
                <a:extLst>
                  <a:ext uri="{FF2B5EF4-FFF2-40B4-BE49-F238E27FC236}">
                    <a16:creationId xmlns:a16="http://schemas.microsoft.com/office/drawing/2014/main" id="{5606E9F4-DDFF-7B29-7128-AFA40B6BE6EB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4D54928A-2B8F-72D9-5132-E67B81EF675B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5" name="Rectangle 94">
                <a:extLst>
                  <a:ext uri="{FF2B5EF4-FFF2-40B4-BE49-F238E27FC236}">
                    <a16:creationId xmlns:a16="http://schemas.microsoft.com/office/drawing/2014/main" id="{A23B1DF9-4182-21BC-0BC9-4373FE0928B2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6" name="Rectangle 95">
                <a:extLst>
                  <a:ext uri="{FF2B5EF4-FFF2-40B4-BE49-F238E27FC236}">
                    <a16:creationId xmlns:a16="http://schemas.microsoft.com/office/drawing/2014/main" id="{131AC027-2BD3-5C89-6F76-A8AF8420078A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9B48C909-7379-E076-0D2E-517453601466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179D9407-7327-3840-BDC0-0FA564A65DA0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37BCF5E0-8EFD-151D-4825-4ED570B0E7DC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2163D5FB-AB44-7A10-DCE9-7434A9514C1E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EE451CE5-425F-88B8-B647-C53F6C3EF391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62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2877727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538634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4/6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1D7B1DD4-8F8B-52BB-F847-D432C8C6C0DA}"/>
              </a:ext>
            </a:extLst>
          </p:cNvPr>
          <p:cNvSpPr txBox="1"/>
          <p:nvPr/>
        </p:nvSpPr>
        <p:spPr>
          <a:xfrm>
            <a:off x="2123639" y="1449033"/>
            <a:ext cx="4609669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ym typeface="Webdings" panose="05030102010509060703" pitchFamily="18" charset="2"/>
              </a:rPr>
              <a:t>… &lt; 63 &lt; …</a:t>
            </a:r>
            <a:endParaRPr lang="fr-FR" sz="8000" dirty="0"/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505DB3EE-AE37-CB10-049F-02E261A400E8}"/>
              </a:ext>
            </a:extLst>
          </p:cNvPr>
          <p:cNvGrpSpPr/>
          <p:nvPr/>
        </p:nvGrpSpPr>
        <p:grpSpPr>
          <a:xfrm>
            <a:off x="0" y="5113056"/>
            <a:ext cx="4538353" cy="722871"/>
            <a:chOff x="96560" y="3186342"/>
            <a:chExt cx="9077550" cy="1008000"/>
          </a:xfrm>
        </p:grpSpPr>
        <p:grpSp>
          <p:nvGrpSpPr>
            <p:cNvPr id="5" name="Groupe 4">
              <a:extLst>
                <a:ext uri="{FF2B5EF4-FFF2-40B4-BE49-F238E27FC236}">
                  <a16:creationId xmlns:a16="http://schemas.microsoft.com/office/drawing/2014/main" id="{4292ACE8-E104-9D43-FDC1-BD7827949A8B}"/>
                </a:ext>
              </a:extLst>
            </p:cNvPr>
            <p:cNvGrpSpPr/>
            <p:nvPr/>
          </p:nvGrpSpPr>
          <p:grpSpPr>
            <a:xfrm>
              <a:off x="96560" y="3186342"/>
              <a:ext cx="9077550" cy="1008000"/>
              <a:chOff x="-143347" y="3807816"/>
              <a:chExt cx="10080000" cy="1008000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5C520D77-85A3-7E45-F72A-C3910E11464A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53</a:t>
                </a:r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50317471-AE83-88EA-26E4-F56DACD917A1}"/>
                  </a:ext>
                </a:extLst>
              </p:cNvPr>
              <p:cNvSpPr/>
              <p:nvPr/>
            </p:nvSpPr>
            <p:spPr>
              <a:xfrm>
                <a:off x="288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54</a:t>
                </a:r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D5EF61B1-F617-9FA9-8866-36D16FD688A3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51</a:t>
                </a:r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10582FAC-6B6E-3B97-4F24-0746757192BB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55</a:t>
                </a:r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981D4434-460F-6B03-D74A-735327F6E41A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56</a:t>
                </a:r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A843E423-2627-818D-7392-35DD5E33C50D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57</a:t>
                </a:r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F7395039-F87F-E5BE-CAB6-5082A6BDBB89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58</a:t>
                </a:r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386DBF95-0616-0E5E-E019-9826F4E349FB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59</a:t>
                </a:r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573C7F1D-3ED8-D6D6-E85B-E77BDF11A6CA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8C41D9AD-DB97-F067-54B3-30EF3CC9EBD6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52</a:t>
              </a:r>
            </a:p>
          </p:txBody>
        </p:sp>
      </p:grpSp>
      <p:grpSp>
        <p:nvGrpSpPr>
          <p:cNvPr id="16" name="Groupe 15">
            <a:extLst>
              <a:ext uri="{FF2B5EF4-FFF2-40B4-BE49-F238E27FC236}">
                <a16:creationId xmlns:a16="http://schemas.microsoft.com/office/drawing/2014/main" id="{C0D89D99-7732-D26E-A185-7E1876B9B210}"/>
              </a:ext>
            </a:extLst>
          </p:cNvPr>
          <p:cNvGrpSpPr/>
          <p:nvPr/>
        </p:nvGrpSpPr>
        <p:grpSpPr>
          <a:xfrm>
            <a:off x="4538353" y="5112033"/>
            <a:ext cx="4538353" cy="722872"/>
            <a:chOff x="96560" y="3186341"/>
            <a:chExt cx="9077550" cy="1008001"/>
          </a:xfrm>
        </p:grpSpPr>
        <p:grpSp>
          <p:nvGrpSpPr>
            <p:cNvPr id="17" name="Groupe 16">
              <a:extLst>
                <a:ext uri="{FF2B5EF4-FFF2-40B4-BE49-F238E27FC236}">
                  <a16:creationId xmlns:a16="http://schemas.microsoft.com/office/drawing/2014/main" id="{E8F5AF8C-100C-E5CA-9560-2A1A59447C5B}"/>
                </a:ext>
              </a:extLst>
            </p:cNvPr>
            <p:cNvGrpSpPr/>
            <p:nvPr/>
          </p:nvGrpSpPr>
          <p:grpSpPr>
            <a:xfrm>
              <a:off x="96560" y="3186341"/>
              <a:ext cx="9077550" cy="1008001"/>
              <a:chOff x="-143347" y="3807815"/>
              <a:chExt cx="10080000" cy="1008001"/>
            </a:xfrm>
          </p:grpSpPr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8A7AAB1C-D09D-E28B-3E50-A074F93AF18C}"/>
                  </a:ext>
                </a:extLst>
              </p:cNvPr>
              <p:cNvSpPr/>
              <p:nvPr/>
            </p:nvSpPr>
            <p:spPr>
              <a:xfrm>
                <a:off x="187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63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350F8274-4DFE-46A7-E43E-3B025516B9AE}"/>
                  </a:ext>
                </a:extLst>
              </p:cNvPr>
              <p:cNvSpPr/>
              <p:nvPr/>
            </p:nvSpPr>
            <p:spPr>
              <a:xfrm>
                <a:off x="2880650" y="3807815"/>
                <a:ext cx="1008001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64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6A0B133E-EB64-8975-CE18-50D712B0194C}"/>
                  </a:ext>
                </a:extLst>
              </p:cNvPr>
              <p:cNvSpPr/>
              <p:nvPr/>
            </p:nvSpPr>
            <p:spPr>
              <a:xfrm>
                <a:off x="-143347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61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1EC229CA-3625-A26A-AD11-5407D4F7A3FE}"/>
                  </a:ext>
                </a:extLst>
              </p:cNvPr>
              <p:cNvSpPr/>
              <p:nvPr/>
            </p:nvSpPr>
            <p:spPr>
              <a:xfrm>
                <a:off x="388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65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7E6BDBA4-33EE-8028-C433-6C68C9599B13}"/>
                  </a:ext>
                </a:extLst>
              </p:cNvPr>
              <p:cNvSpPr/>
              <p:nvPr/>
            </p:nvSpPr>
            <p:spPr>
              <a:xfrm>
                <a:off x="4896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66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86F40CF7-B679-4F05-98DE-BF49EC732F15}"/>
                  </a:ext>
                </a:extLst>
              </p:cNvPr>
              <p:cNvSpPr/>
              <p:nvPr/>
            </p:nvSpPr>
            <p:spPr>
              <a:xfrm>
                <a:off x="5904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67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17B99AAC-61B2-ABCA-7B37-7405DD9D87E1}"/>
                  </a:ext>
                </a:extLst>
              </p:cNvPr>
              <p:cNvSpPr/>
              <p:nvPr/>
            </p:nvSpPr>
            <p:spPr>
              <a:xfrm>
                <a:off x="6912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68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49FE70C6-DFF9-994A-2148-BA1C1A4F2976}"/>
                  </a:ext>
                </a:extLst>
              </p:cNvPr>
              <p:cNvSpPr/>
              <p:nvPr/>
            </p:nvSpPr>
            <p:spPr>
              <a:xfrm>
                <a:off x="7920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69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7" name="Rectangle 26">
                <a:extLst>
                  <a:ext uri="{FF2B5EF4-FFF2-40B4-BE49-F238E27FC236}">
                    <a16:creationId xmlns:a16="http://schemas.microsoft.com/office/drawing/2014/main" id="{5BDA000D-46A7-78E3-8BE1-24010A58D9C6}"/>
                  </a:ext>
                </a:extLst>
              </p:cNvPr>
              <p:cNvSpPr/>
              <p:nvPr/>
            </p:nvSpPr>
            <p:spPr>
              <a:xfrm>
                <a:off x="8928653" y="3807816"/>
                <a:ext cx="1008000" cy="1008000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fr-FR" sz="2800" b="1" dirty="0">
                    <a:solidFill>
                      <a:schemeClr val="tx1"/>
                    </a:solidFill>
                  </a:rPr>
                  <a:t>70</a:t>
                </a:r>
                <a:endParaRPr lang="fr-FR" sz="3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3E68E2E1-DBD4-357B-52AA-5CF3571F2736}"/>
                </a:ext>
              </a:extLst>
            </p:cNvPr>
            <p:cNvSpPr/>
            <p:nvPr/>
          </p:nvSpPr>
          <p:spPr>
            <a:xfrm>
              <a:off x="1004315" y="3186342"/>
              <a:ext cx="907755" cy="1008000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fr-FR" sz="2800" b="1" dirty="0">
                  <a:solidFill>
                    <a:schemeClr val="tx1"/>
                  </a:solidFill>
                </a:rPr>
                <a:t>62</a:t>
              </a:r>
              <a:endParaRPr lang="fr-FR" sz="32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28" name="Rectangle 27">
            <a:extLst>
              <a:ext uri="{FF2B5EF4-FFF2-40B4-BE49-F238E27FC236}">
                <a16:creationId xmlns:a16="http://schemas.microsoft.com/office/drawing/2014/main" id="{6AD4B3A0-BD1E-9A13-6445-A78FF5275C64}"/>
              </a:ext>
            </a:extLst>
          </p:cNvPr>
          <p:cNvSpPr/>
          <p:nvPr/>
        </p:nvSpPr>
        <p:spPr>
          <a:xfrm>
            <a:off x="5444111" y="5112032"/>
            <a:ext cx="453835" cy="722871"/>
          </a:xfrm>
          <a:prstGeom prst="rect">
            <a:avLst/>
          </a:prstGeom>
          <a:solidFill>
            <a:srgbClr val="FFFF0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63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7E0957C0-9E32-6499-AFD8-7E02823FD5CA}"/>
              </a:ext>
            </a:extLst>
          </p:cNvPr>
          <p:cNvSpPr/>
          <p:nvPr/>
        </p:nvSpPr>
        <p:spPr>
          <a:xfrm>
            <a:off x="4088340" y="5104926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60</a:t>
            </a:r>
            <a:endParaRPr lang="fr-FR" sz="3200" b="1" dirty="0">
              <a:solidFill>
                <a:schemeClr val="tx1"/>
              </a:solidFill>
            </a:endParaRPr>
          </a:p>
        </p:txBody>
      </p:sp>
      <p:grpSp>
        <p:nvGrpSpPr>
          <p:cNvPr id="30" name="Groupe 29">
            <a:extLst>
              <a:ext uri="{FF2B5EF4-FFF2-40B4-BE49-F238E27FC236}">
                <a16:creationId xmlns:a16="http://schemas.microsoft.com/office/drawing/2014/main" id="{106DD850-9C0D-3452-2585-556C33D3F172}"/>
              </a:ext>
            </a:extLst>
          </p:cNvPr>
          <p:cNvGrpSpPr/>
          <p:nvPr/>
        </p:nvGrpSpPr>
        <p:grpSpPr>
          <a:xfrm>
            <a:off x="4052452" y="4769677"/>
            <a:ext cx="331223" cy="1393371"/>
            <a:chOff x="3560023" y="1611086"/>
            <a:chExt cx="331223" cy="1393371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475CCD7E-CC1B-F895-13D9-14C6E4A97FB6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773FE631-E434-5F4F-2043-051CCFBA87AE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0256B7BC-6594-E6F7-2CD0-64DA076E9C86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8" name="Rectangle 37">
            <a:extLst>
              <a:ext uri="{FF2B5EF4-FFF2-40B4-BE49-F238E27FC236}">
                <a16:creationId xmlns:a16="http://schemas.microsoft.com/office/drawing/2014/main" id="{6C7BCF44-A3F8-7C8E-A6C2-FE1FB28A8CDE}"/>
              </a:ext>
            </a:extLst>
          </p:cNvPr>
          <p:cNvSpPr/>
          <p:nvPr/>
        </p:nvSpPr>
        <p:spPr>
          <a:xfrm>
            <a:off x="8613267" y="5113003"/>
            <a:ext cx="453835" cy="722871"/>
          </a:xfrm>
          <a:prstGeom prst="rect">
            <a:avLst/>
          </a:prstGeom>
          <a:solidFill>
            <a:srgbClr val="00B0F0"/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fr-FR" sz="2800" b="1" dirty="0">
                <a:solidFill>
                  <a:schemeClr val="tx1"/>
                </a:solidFill>
              </a:rPr>
              <a:t>70</a:t>
            </a:r>
            <a:endParaRPr lang="fr-FR" sz="3200" b="1" dirty="0">
              <a:solidFill>
                <a:schemeClr val="tx1"/>
              </a:solidFill>
            </a:endParaRPr>
          </a:p>
        </p:txBody>
      </p:sp>
      <p:grpSp>
        <p:nvGrpSpPr>
          <p:cNvPr id="34" name="Groupe 33">
            <a:extLst>
              <a:ext uri="{FF2B5EF4-FFF2-40B4-BE49-F238E27FC236}">
                <a16:creationId xmlns:a16="http://schemas.microsoft.com/office/drawing/2014/main" id="{446BD254-8993-BF44-EF1B-8277619B922C}"/>
              </a:ext>
            </a:extLst>
          </p:cNvPr>
          <p:cNvGrpSpPr/>
          <p:nvPr/>
        </p:nvGrpSpPr>
        <p:grpSpPr>
          <a:xfrm rot="10800000">
            <a:off x="8760917" y="4769676"/>
            <a:ext cx="331223" cy="1393371"/>
            <a:chOff x="3560023" y="1611086"/>
            <a:chExt cx="331223" cy="1393371"/>
          </a:xfrm>
        </p:grpSpPr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F3C9FE0F-51F9-251B-434D-99DE96A81D6C}"/>
                </a:ext>
              </a:extLst>
            </p:cNvPr>
            <p:cNvSpPr/>
            <p:nvPr/>
          </p:nvSpPr>
          <p:spPr>
            <a:xfrm>
              <a:off x="3560023" y="1611086"/>
              <a:ext cx="50076" cy="1393371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5A5C5E49-EC50-E9DA-462F-060F07B2FFBA}"/>
                </a:ext>
              </a:extLst>
            </p:cNvPr>
            <p:cNvSpPr/>
            <p:nvPr/>
          </p:nvSpPr>
          <p:spPr>
            <a:xfrm>
              <a:off x="3605643" y="1611086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333777BB-D907-5993-4295-72322D47CF75}"/>
                </a:ext>
              </a:extLst>
            </p:cNvPr>
            <p:cNvSpPr/>
            <p:nvPr/>
          </p:nvSpPr>
          <p:spPr>
            <a:xfrm>
              <a:off x="3605642" y="2816431"/>
              <a:ext cx="285603" cy="188026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9" name="ZoneTexte 38">
            <a:extLst>
              <a:ext uri="{FF2B5EF4-FFF2-40B4-BE49-F238E27FC236}">
                <a16:creationId xmlns:a16="http://schemas.microsoft.com/office/drawing/2014/main" id="{EB260714-4D8D-5D68-3660-60BAD759F757}"/>
              </a:ext>
            </a:extLst>
          </p:cNvPr>
          <p:cNvSpPr txBox="1"/>
          <p:nvPr/>
        </p:nvSpPr>
        <p:spPr>
          <a:xfrm>
            <a:off x="1687649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60</a:t>
            </a:r>
            <a:endParaRPr lang="fr-FR" sz="8000" dirty="0">
              <a:solidFill>
                <a:srgbClr val="C00000"/>
              </a:solidFill>
            </a:endParaRPr>
          </a:p>
        </p:txBody>
      </p:sp>
      <p:sp>
        <p:nvSpPr>
          <p:cNvPr id="40" name="ZoneTexte 39">
            <a:extLst>
              <a:ext uri="{FF2B5EF4-FFF2-40B4-BE49-F238E27FC236}">
                <a16:creationId xmlns:a16="http://schemas.microsoft.com/office/drawing/2014/main" id="{2F952765-C300-C09A-3156-769EFDAD9B7C}"/>
              </a:ext>
            </a:extLst>
          </p:cNvPr>
          <p:cNvSpPr txBox="1"/>
          <p:nvPr/>
        </p:nvSpPr>
        <p:spPr>
          <a:xfrm>
            <a:off x="5773320" y="1446398"/>
            <a:ext cx="1395978" cy="132343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0" b="1" dirty="0">
                <a:solidFill>
                  <a:srgbClr val="C00000"/>
                </a:solidFill>
                <a:sym typeface="Webdings" panose="05030102010509060703" pitchFamily="18" charset="2"/>
              </a:rPr>
              <a:t>70</a:t>
            </a:r>
            <a:endParaRPr lang="fr-FR" sz="80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96253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" grpId="0" animBg="1"/>
      <p:bldP spid="38" grpId="0" animBg="1"/>
      <p:bldP spid="39" grpId="0" animBg="1"/>
      <p:bldP spid="40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553</TotalTime>
  <Words>371</Words>
  <Application>Microsoft Office PowerPoint</Application>
  <PresentationFormat>Affichage à l'écran (4:3)</PresentationFormat>
  <Paragraphs>308</Paragraphs>
  <Slides>13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13</vt:i4>
      </vt:variant>
    </vt:vector>
  </HeadingPairs>
  <TitlesOfParts>
    <vt:vector size="19" baseType="lpstr">
      <vt:lpstr>Arial</vt:lpstr>
      <vt:lpstr>Calibri</vt:lpstr>
      <vt:lpstr>Calibri Light</vt:lpstr>
      <vt:lpstr>Webdings</vt:lpstr>
      <vt:lpstr>Wingdings</vt:lpstr>
      <vt:lpstr>Thème Office</vt:lpstr>
      <vt:lpstr>Présentation PowerPoint</vt:lpstr>
      <vt:lpstr>Complète.</vt:lpstr>
      <vt:lpstr>Correction </vt:lpstr>
      <vt:lpstr>Complète.</vt:lpstr>
      <vt:lpstr>Correction </vt:lpstr>
      <vt:lpstr>Complète.</vt:lpstr>
      <vt:lpstr>Correction </vt:lpstr>
      <vt:lpstr>Complète.</vt:lpstr>
      <vt:lpstr>Correction </vt:lpstr>
      <vt:lpstr>Complète.</vt:lpstr>
      <vt:lpstr>Correction </vt:lpstr>
      <vt:lpstr>Complète.</vt:lpstr>
      <vt:lpstr>Correction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Marie DE NICOLO</cp:lastModifiedBy>
  <cp:revision>49</cp:revision>
  <dcterms:created xsi:type="dcterms:W3CDTF">2023-02-07T14:55:57Z</dcterms:created>
  <dcterms:modified xsi:type="dcterms:W3CDTF">2025-08-13T10:00:21Z</dcterms:modified>
</cp:coreProperties>
</file>

<file path=docProps/thumbnail.jpeg>
</file>